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08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153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840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3017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350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8061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2331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299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0022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19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15C6B2D-2CA4-4E8B-A96E-D3D77BEAD08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DF52907-5F4E-446B-BCA6-A397D1A928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568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5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702" y="1091046"/>
            <a:ext cx="5917406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8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691" y="1091046"/>
            <a:ext cx="5129429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0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480" y="1152775"/>
            <a:ext cx="599785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367935"/>
            <a:ext cx="6870023" cy="21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9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25" y="1977315"/>
            <a:ext cx="3621150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2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88094"/>
            <a:ext cx="6870023" cy="268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97370"/>
            <a:ext cx="6870023" cy="326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7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039" y="1496807"/>
            <a:ext cx="5362732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857" y="1496807"/>
            <a:ext cx="617228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00" y="1672461"/>
            <a:ext cx="595841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1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508" y="228883"/>
            <a:ext cx="559498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05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02436"/>
            <a:ext cx="6245475" cy="28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4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50" y="1303587"/>
            <a:ext cx="6408711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33" y="1496807"/>
            <a:ext cx="6131137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9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871" y="1672461"/>
            <a:ext cx="471826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6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585849"/>
            <a:ext cx="4692318" cy="168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1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182" y="639966"/>
            <a:ext cx="565666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0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83708"/>
            <a:ext cx="6245475" cy="308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4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12933"/>
            <a:ext cx="6245475" cy="343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4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240" y="246990"/>
            <a:ext cx="493752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77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53" y="1832146"/>
            <a:ext cx="2886905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829474"/>
            <a:ext cx="6245475" cy="11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919" y="292258"/>
            <a:ext cx="493097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2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003" y="1672461"/>
            <a:ext cx="470199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020" y="2109286"/>
            <a:ext cx="3882771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061325"/>
            <a:ext cx="5161550" cy="273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431" y="857250"/>
            <a:ext cx="452913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7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73" y="1832146"/>
            <a:ext cx="5274055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equation 03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692" y="1832146"/>
            <a:ext cx="2544616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9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number figure 03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128" y="2332809"/>
            <a:ext cx="4265744" cy="219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59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number figure 03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48" y="2329275"/>
            <a:ext cx="3189714" cy="218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number figure 03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398" y="2374542"/>
            <a:ext cx="3291207" cy="218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55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158" y="1832146"/>
            <a:ext cx="4674495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56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378" y="1496807"/>
            <a:ext cx="603005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34" y="1496807"/>
            <a:ext cx="6066732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88" y="1832146"/>
            <a:ext cx="5469227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8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97557"/>
            <a:ext cx="6245475" cy="286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3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523" y="540378"/>
            <a:ext cx="612576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6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Office PowerPoint</Application>
  <PresentationFormat>On-screen Show (4:3)</PresentationFormat>
  <Paragraphs>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2</cp:revision>
  <dcterms:created xsi:type="dcterms:W3CDTF">2022-04-15T05:24:31Z</dcterms:created>
  <dcterms:modified xsi:type="dcterms:W3CDTF">2022-04-15T06:21:13Z</dcterms:modified>
</cp:coreProperties>
</file>