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3599494-CA12-420B-A1FA-63EFB293889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73A585-1389-4298-8FA6-1EE95C6B3B7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44157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3599494-CA12-420B-A1FA-63EFB293889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73A585-1389-4298-8FA6-1EE95C6B3B7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48905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3599494-CA12-420B-A1FA-63EFB293889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73A585-1389-4298-8FA6-1EE95C6B3B7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01355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3599494-CA12-420B-A1FA-63EFB293889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73A585-1389-4298-8FA6-1EE95C6B3B7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72434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3599494-CA12-420B-A1FA-63EFB293889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73A585-1389-4298-8FA6-1EE95C6B3B7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6306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3599494-CA12-420B-A1FA-63EFB293889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73A585-1389-4298-8FA6-1EE95C6B3B7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1399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3599494-CA12-420B-A1FA-63EFB293889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73A585-1389-4298-8FA6-1EE95C6B3B7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99567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3599494-CA12-420B-A1FA-63EFB293889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73A585-1389-4298-8FA6-1EE95C6B3B7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89323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3599494-CA12-420B-A1FA-63EFB293889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73A585-1389-4298-8FA6-1EE95C6B3B7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78178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3599494-CA12-420B-A1FA-63EFB293889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73A585-1389-4298-8FA6-1EE95C6B3B7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40710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3599494-CA12-420B-A1FA-63EFB293889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D73A585-1389-4298-8FA6-1EE95C6B3B7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71184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382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013699"/>
            <a:ext cx="6870023" cy="282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285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146" y="1672461"/>
            <a:ext cx="5226519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2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601" y="1672461"/>
            <a:ext cx="5613609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513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922" y="1672461"/>
            <a:ext cx="6164967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068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7" y="1672461"/>
            <a:ext cx="4836177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382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841" y="1672461"/>
            <a:ext cx="4353128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8896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095845"/>
            <a:ext cx="5677705" cy="266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178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082" y="1832146"/>
            <a:ext cx="4146646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5246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162" y="1496807"/>
            <a:ext cx="6450486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9184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143122"/>
            <a:ext cx="6245475" cy="257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6740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197" y="1672461"/>
            <a:ext cx="5539606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257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221" y="1496807"/>
            <a:ext cx="6044368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7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582534"/>
            <a:ext cx="6870023" cy="369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44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475" y="409953"/>
            <a:ext cx="5739051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09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545053"/>
            <a:ext cx="6870023" cy="176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35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506" y="1672461"/>
            <a:ext cx="5550991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809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222817"/>
            <a:ext cx="6245475" cy="241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097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835728"/>
            <a:ext cx="6245475" cy="3185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34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9_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1843749"/>
            <a:ext cx="5677705" cy="316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953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On-screen Show 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2022-04-15T06:14:00Z</dcterms:created>
  <dcterms:modified xsi:type="dcterms:W3CDTF">2022-04-15T06:16:01Z</dcterms:modified>
</cp:coreProperties>
</file>