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" ContentType="image/tiff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60" r:id="rId5"/>
  </p:sldIdLst>
  <p:sldSz cx="9144000" cy="6858000" type="screen4x3"/>
  <p:notesSz cx="6858000" cy="9144000"/>
  <p:photoAlbum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6" d="100"/>
          <a:sy n="106" d="100"/>
        </p:scale>
        <p:origin x="176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3C7A17DB-952F-4C4A-8FEA-246F1D71FAF0}" type="datetimeFigureOut">
              <a:rPr lang="en-IN" smtClean="0"/>
              <a:t>15-04-2022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E0E04E32-AE96-4FD0-8545-BACC6A39A8D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8348491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3C7A17DB-952F-4C4A-8FEA-246F1D71FAF0}" type="datetimeFigureOut">
              <a:rPr lang="en-IN" smtClean="0"/>
              <a:t>15-04-2022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E0E04E32-AE96-4FD0-8545-BACC6A39A8D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7511036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3C7A17DB-952F-4C4A-8FEA-246F1D71FAF0}" type="datetimeFigureOut">
              <a:rPr lang="en-IN" smtClean="0"/>
              <a:t>15-04-2022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E0E04E32-AE96-4FD0-8545-BACC6A39A8D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2040418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3C7A17DB-952F-4C4A-8FEA-246F1D71FAF0}" type="datetimeFigureOut">
              <a:rPr lang="en-IN" smtClean="0"/>
              <a:t>15-04-2022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E0E04E32-AE96-4FD0-8545-BACC6A39A8D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0979760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3C7A17DB-952F-4C4A-8FEA-246F1D71FAF0}" type="datetimeFigureOut">
              <a:rPr lang="en-IN" smtClean="0"/>
              <a:t>15-04-2022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E0E04E32-AE96-4FD0-8545-BACC6A39A8D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1269801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3C7A17DB-952F-4C4A-8FEA-246F1D71FAF0}" type="datetimeFigureOut">
              <a:rPr lang="en-IN" smtClean="0"/>
              <a:t>15-04-2022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E0E04E32-AE96-4FD0-8545-BACC6A39A8D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8088012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3C7A17DB-952F-4C4A-8FEA-246F1D71FAF0}" type="datetimeFigureOut">
              <a:rPr lang="en-IN" smtClean="0"/>
              <a:t>15-04-2022</a:t>
            </a:fld>
            <a:endParaRPr lang="en-I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I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E0E04E32-AE96-4FD0-8545-BACC6A39A8D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6092335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3C7A17DB-952F-4C4A-8FEA-246F1D71FAF0}" type="datetimeFigureOut">
              <a:rPr lang="en-IN" smtClean="0"/>
              <a:t>15-04-2022</a:t>
            </a:fld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E0E04E32-AE96-4FD0-8545-BACC6A39A8D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1680809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3C7A17DB-952F-4C4A-8FEA-246F1D71FAF0}" type="datetimeFigureOut">
              <a:rPr lang="en-IN" smtClean="0"/>
              <a:t>15-04-2022</a:t>
            </a:fld>
            <a:endParaRPr lang="en-I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E0E04E32-AE96-4FD0-8545-BACC6A39A8D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6905208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3C7A17DB-952F-4C4A-8FEA-246F1D71FAF0}" type="datetimeFigureOut">
              <a:rPr lang="en-IN" smtClean="0"/>
              <a:t>15-04-2022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E0E04E32-AE96-4FD0-8545-BACC6A39A8D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0632814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3C7A17DB-952F-4C4A-8FEA-246F1D71FAF0}" type="datetimeFigureOut">
              <a:rPr lang="en-IN" smtClean="0"/>
              <a:t>15-04-2022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E0E04E32-AE96-4FD0-8545-BACC6A39A8D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4480771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85332"/>
            <a:ext cx="9144000" cy="7726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8525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B.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7857" y="1496807"/>
            <a:ext cx="3848286" cy="3864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0254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B.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1806" y="2338328"/>
            <a:ext cx="3239198" cy="2181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7539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B.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225" y="2072749"/>
            <a:ext cx="5161550" cy="27125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8454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 B.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9263" y="2666018"/>
            <a:ext cx="6245475" cy="1524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1306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</TotalTime>
  <Words>0</Words>
  <Application>Microsoft Office PowerPoint</Application>
  <PresentationFormat>On-screen Show (4:3)</PresentationFormat>
  <Paragraphs>0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Ramanathan, Subramani</dc:creator>
  <cp:lastModifiedBy>Ramanathan, Subramani</cp:lastModifiedBy>
  <cp:revision>1</cp:revision>
  <dcterms:created xsi:type="dcterms:W3CDTF">2022-04-15T06:59:18Z</dcterms:created>
  <dcterms:modified xsi:type="dcterms:W3CDTF">2022-04-15T07:01:39Z</dcterms:modified>
</cp:coreProperties>
</file>