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1580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1874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8896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136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897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9383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6740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3752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530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7216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B4CA7-1AF6-4724-89A8-240B72667E7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E042C1-360F-4EF7-B654-7BF6FDE8D58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7965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35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474" y="1303587"/>
            <a:ext cx="6449055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8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836" y="1672461"/>
            <a:ext cx="4082329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10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479" y="355631"/>
            <a:ext cx="358985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89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254532"/>
            <a:ext cx="6245475" cy="234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49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631" y="346578"/>
            <a:ext cx="4197548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295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58" y="1977315"/>
            <a:ext cx="3904095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96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794" y="1832146"/>
            <a:ext cx="4904414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77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540" y="1832146"/>
            <a:ext cx="5589730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606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997" y="1496807"/>
            <a:ext cx="498881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64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071448"/>
            <a:ext cx="5677705" cy="271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380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511" y="274150"/>
            <a:ext cx="6296978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346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264316"/>
            <a:ext cx="6870023" cy="232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70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964253"/>
            <a:ext cx="5677705" cy="292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77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53694"/>
            <a:ext cx="6245475" cy="254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2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019704"/>
            <a:ext cx="6245475" cy="281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19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917" y="2109286"/>
            <a:ext cx="4472977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750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230" y="1496807"/>
            <a:ext cx="5279541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476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247213"/>
            <a:ext cx="6245475" cy="236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26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673" y="1303587"/>
            <a:ext cx="6239465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078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980" y="1091046"/>
            <a:ext cx="5410850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086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941" y="283205"/>
            <a:ext cx="419492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4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32963"/>
            <a:ext cx="6870023" cy="339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54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042" y="1303587"/>
            <a:ext cx="6641916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047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765" y="1303587"/>
            <a:ext cx="5870470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786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23530"/>
            <a:ext cx="6245475" cy="320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952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680593"/>
            <a:ext cx="6245475" cy="349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098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088637"/>
            <a:ext cx="6245475" cy="267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0959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92691"/>
            <a:ext cx="5677705" cy="24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0664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00677"/>
            <a:ext cx="6245475" cy="303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65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56058"/>
            <a:ext cx="6245475" cy="314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95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53" y="1672461"/>
            <a:ext cx="469630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1738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087" y="1303587"/>
            <a:ext cx="6155826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722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088" y="1496807"/>
            <a:ext cx="672063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81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012805"/>
            <a:ext cx="6870023" cy="283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5250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017425"/>
            <a:ext cx="6870023" cy="282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240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28" y="373739"/>
            <a:ext cx="576655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95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60902"/>
            <a:ext cx="5677705" cy="253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054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41" y="2183214"/>
            <a:ext cx="4692318" cy="249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373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60" y="857250"/>
            <a:ext cx="720328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170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01507"/>
            <a:ext cx="6870023" cy="345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41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912617"/>
            <a:ext cx="6870023" cy="303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159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938558"/>
            <a:ext cx="6870023" cy="297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807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09156"/>
            <a:ext cx="6245475" cy="263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301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84" y="1672461"/>
            <a:ext cx="6194242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1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04378"/>
            <a:ext cx="6870023" cy="32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09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21" y="1303587"/>
            <a:ext cx="3849359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67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717" y="1091046"/>
            <a:ext cx="499737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84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237" y="1832146"/>
            <a:ext cx="4413527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299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6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860" y="1832146"/>
            <a:ext cx="3357090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012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On-screen Show (4:3)</PresentationFormat>
  <Paragraphs>0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2022-04-15T05:50:28Z</dcterms:created>
  <dcterms:modified xsi:type="dcterms:W3CDTF">2022-04-15T05:55:07Z</dcterms:modified>
</cp:coreProperties>
</file>