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788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562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6666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9403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7488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2021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0205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73056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6785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824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34962C8-98B3-4779-AC15-3460E00E185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EC0E6D-3AF1-466C-8FB8-6AEF56B9B6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4880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2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ont matter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00" y="1091046"/>
            <a:ext cx="6826611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42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2022-04-15T06:53:02Z</dcterms:created>
  <dcterms:modified xsi:type="dcterms:W3CDTF">2022-04-15T06:53:44Z</dcterms:modified>
</cp:coreProperties>
</file>