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8DD57A7-D1F3-472E-950C-B252F9226CA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9A7254F-C29D-41AC-9944-B45F517FC1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58763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8DD57A7-D1F3-472E-950C-B252F9226CA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9A7254F-C29D-41AC-9944-B45F517FC1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373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8DD57A7-D1F3-472E-950C-B252F9226CA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9A7254F-C29D-41AC-9944-B45F517FC1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1499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8DD57A7-D1F3-472E-950C-B252F9226CA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9A7254F-C29D-41AC-9944-B45F517FC1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1901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8DD57A7-D1F3-472E-950C-B252F9226CA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9A7254F-C29D-41AC-9944-B45F517FC1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51226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8DD57A7-D1F3-472E-950C-B252F9226CA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9A7254F-C29D-41AC-9944-B45F517FC1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72685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8DD57A7-D1F3-472E-950C-B252F9226CA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9A7254F-C29D-41AC-9944-B45F517FC1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9718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8DD57A7-D1F3-472E-950C-B252F9226CA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9A7254F-C29D-41AC-9944-B45F517FC1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9725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8DD57A7-D1F3-472E-950C-B252F9226CA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9A7254F-C29D-41AC-9944-B45F517FC1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2652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8DD57A7-D1F3-472E-950C-B252F9226CA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9A7254F-C29D-41AC-9944-B45F517FC1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16818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8DD57A7-D1F3-472E-950C-B252F9226CAD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9A7254F-C29D-41AC-9944-B45F517FC1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11662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380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932" y="1091046"/>
            <a:ext cx="5178136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78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08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859" y="337524"/>
            <a:ext cx="2081093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670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06" y="1496807"/>
            <a:ext cx="5991590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674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752" y="346578"/>
            <a:ext cx="4366498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02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598" y="576592"/>
            <a:ext cx="492680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71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107626"/>
            <a:ext cx="6870023" cy="264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431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791" y="857250"/>
            <a:ext cx="487322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792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588048"/>
            <a:ext cx="6870023" cy="368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2841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670198"/>
            <a:ext cx="6870023" cy="351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8626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099" y="382793"/>
            <a:ext cx="462450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2599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290" y="1091046"/>
            <a:ext cx="5166230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522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705980"/>
            <a:ext cx="6870023" cy="344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33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121979"/>
            <a:ext cx="6245475" cy="261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2379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777690"/>
            <a:ext cx="6870023" cy="330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91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344" y="464273"/>
            <a:ext cx="439531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13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782" y="1091046"/>
            <a:ext cx="4575247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213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977227"/>
            <a:ext cx="6245475" cy="290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092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13959"/>
            <a:ext cx="6245475" cy="323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24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07a-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1889072"/>
            <a:ext cx="5677705" cy="307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8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07c-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823" y="857250"/>
            <a:ext cx="361235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515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3_08a-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627" y="1496807"/>
            <a:ext cx="5998746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998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2022-04-15T06:32:48Z</dcterms:created>
  <dcterms:modified xsi:type="dcterms:W3CDTF">2022-04-15T06:35:33Z</dcterms:modified>
</cp:coreProperties>
</file>