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3DF8F0A-C910-4384-AA7C-520C64A4C1E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19F959-F0BB-480B-A120-206930609A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23409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3DF8F0A-C910-4384-AA7C-520C64A4C1E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19F959-F0BB-480B-A120-206930609A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93292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3DF8F0A-C910-4384-AA7C-520C64A4C1E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19F959-F0BB-480B-A120-206930609A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60970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3DF8F0A-C910-4384-AA7C-520C64A4C1E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19F959-F0BB-480B-A120-206930609A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10268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3DF8F0A-C910-4384-AA7C-520C64A4C1E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19F959-F0BB-480B-A120-206930609A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28445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3DF8F0A-C910-4384-AA7C-520C64A4C1E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19F959-F0BB-480B-A120-206930609A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2257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3DF8F0A-C910-4384-AA7C-520C64A4C1E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19F959-F0BB-480B-A120-206930609A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79897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3DF8F0A-C910-4384-AA7C-520C64A4C1E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19F959-F0BB-480B-A120-206930609A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06609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3DF8F0A-C910-4384-AA7C-520C64A4C1E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19F959-F0BB-480B-A120-206930609A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51572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3DF8F0A-C910-4384-AA7C-520C64A4C1E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19F959-F0BB-480B-A120-206930609A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41375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3DF8F0A-C910-4384-AA7C-520C64A4C1EA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19F959-F0BB-480B-A120-206930609AF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72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65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C.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645" y="1977315"/>
            <a:ext cx="4909521" cy="290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15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C.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043" y="1977315"/>
            <a:ext cx="3402725" cy="290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82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C.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289" y="1977315"/>
            <a:ext cx="3075423" cy="290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38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2022-04-15T07:02:23Z</dcterms:created>
  <dcterms:modified xsi:type="dcterms:W3CDTF">2022-04-15T07:04:24Z</dcterms:modified>
</cp:coreProperties>
</file>