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29DE896-30B2-46D0-87E4-94721E9E552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8CC693E-92E9-4D7A-B0DB-4A0F578FB63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39096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29DE896-30B2-46D0-87E4-94721E9E552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8CC693E-92E9-4D7A-B0DB-4A0F578FB63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3889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29DE896-30B2-46D0-87E4-94721E9E552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8CC693E-92E9-4D7A-B0DB-4A0F578FB63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77360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29DE896-30B2-46D0-87E4-94721E9E552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8CC693E-92E9-4D7A-B0DB-4A0F578FB63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42967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29DE896-30B2-46D0-87E4-94721E9E552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8CC693E-92E9-4D7A-B0DB-4A0F578FB63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18278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29DE896-30B2-46D0-87E4-94721E9E552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8CC693E-92E9-4D7A-B0DB-4A0F578FB63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32709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29DE896-30B2-46D0-87E4-94721E9E552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8CC693E-92E9-4D7A-B0DB-4A0F578FB63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6819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29DE896-30B2-46D0-87E4-94721E9E552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8CC693E-92E9-4D7A-B0DB-4A0F578FB63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94121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29DE896-30B2-46D0-87E4-94721E9E552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8CC693E-92E9-4D7A-B0DB-4A0F578FB63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21349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29DE896-30B2-46D0-87E4-94721E9E552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8CC693E-92E9-4D7A-B0DB-4A0F578FB63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34740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29DE896-30B2-46D0-87E4-94721E9E5524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8CC693E-92E9-4D7A-B0DB-4A0F578FB63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48074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666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742" y="1672461"/>
            <a:ext cx="5866517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66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105456"/>
            <a:ext cx="5677705" cy="264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169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841" y="2329238"/>
            <a:ext cx="4692318" cy="219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8699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525" y="1832146"/>
            <a:ext cx="3728951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1487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5" y="2834626"/>
            <a:ext cx="5161550" cy="118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786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910976"/>
            <a:ext cx="6870023" cy="3036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704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740582"/>
            <a:ext cx="6245475" cy="337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974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59" y="319417"/>
            <a:ext cx="6947892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1118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722" y="1496807"/>
            <a:ext cx="5815367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35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830" y="1672461"/>
            <a:ext cx="5806341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5820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397" y="256044"/>
            <a:ext cx="4504016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476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5" y="2603690"/>
            <a:ext cx="5161550" cy="165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3761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841" y="2293192"/>
            <a:ext cx="4692318" cy="227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3894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758" y="2109286"/>
            <a:ext cx="4023295" cy="263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6979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286" y="1672461"/>
            <a:ext cx="5479428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245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320" y="355631"/>
            <a:ext cx="4606171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9755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312" y="1496807"/>
            <a:ext cx="3669379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7240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1891063"/>
            <a:ext cx="5677705" cy="307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039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778" y="1303587"/>
            <a:ext cx="5380445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136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077" y="282892"/>
            <a:ext cx="3914656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825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100835"/>
            <a:ext cx="6245475" cy="265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8364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121" y="1496807"/>
            <a:ext cx="5701761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499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002436"/>
            <a:ext cx="6245475" cy="285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8290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718" y="1496807"/>
            <a:ext cx="5323374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1618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024" y="1832146"/>
            <a:ext cx="5625955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577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632" y="346578"/>
            <a:ext cx="5711547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4470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33a-b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754" y="419006"/>
            <a:ext cx="5651302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0652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33c-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153" y="337525"/>
            <a:ext cx="2527697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3936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894" y="540379"/>
            <a:ext cx="62722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343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745461"/>
            <a:ext cx="6245475" cy="336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248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869069"/>
            <a:ext cx="6245475" cy="311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1725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44" y="1672461"/>
            <a:ext cx="5521715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3063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030788"/>
            <a:ext cx="5677705" cy="279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70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783952"/>
            <a:ext cx="6870023" cy="329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283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238" y="1496807"/>
            <a:ext cx="5722335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430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5" y="2033098"/>
            <a:ext cx="5161550" cy="279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490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975601"/>
            <a:ext cx="6245475" cy="2905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73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848" y="1977315"/>
            <a:ext cx="4279114" cy="290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759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058" y="2109286"/>
            <a:ext cx="4645884" cy="263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038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5_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841" y="2385770"/>
            <a:ext cx="4692318" cy="208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568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0</Words>
  <Application>Microsoft Office PowerPoint</Application>
  <PresentationFormat>On-screen Show (4:3)</PresentationFormat>
  <Paragraphs>0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2</cp:revision>
  <dcterms:created xsi:type="dcterms:W3CDTF">2022-04-15T05:43:20Z</dcterms:created>
  <dcterms:modified xsi:type="dcterms:W3CDTF">2022-04-15T05:49:11Z</dcterms:modified>
</cp:coreProperties>
</file>