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76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2FB25A4-7BF4-46B2-8D8D-9BB5E656F6C7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DA411E7-075B-42F1-898E-F5845CB7573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518378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2FB25A4-7BF4-46B2-8D8D-9BB5E656F6C7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DA411E7-075B-42F1-898E-F5845CB7573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73552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2FB25A4-7BF4-46B2-8D8D-9BB5E656F6C7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DA411E7-075B-42F1-898E-F5845CB7573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849937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2FB25A4-7BF4-46B2-8D8D-9BB5E656F6C7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DA411E7-075B-42F1-898E-F5845CB7573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64492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2FB25A4-7BF4-46B2-8D8D-9BB5E656F6C7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DA411E7-075B-42F1-898E-F5845CB7573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17082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2FB25A4-7BF4-46B2-8D8D-9BB5E656F6C7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DA411E7-075B-42F1-898E-F5845CB7573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60055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2FB25A4-7BF4-46B2-8D8D-9BB5E656F6C7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DA411E7-075B-42F1-898E-F5845CB7573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33350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2FB25A4-7BF4-46B2-8D8D-9BB5E656F6C7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DA411E7-075B-42F1-898E-F5845CB7573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29827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2FB25A4-7BF4-46B2-8D8D-9BB5E656F6C7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DA411E7-075B-42F1-898E-F5845CB7573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44866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2FB25A4-7BF4-46B2-8D8D-9BB5E656F6C7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DA411E7-075B-42F1-898E-F5845CB7573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60029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2FB25A4-7BF4-46B2-8D8D-9BB5E656F6C7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DA411E7-075B-42F1-898E-F5845CB7573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58582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5332"/>
            <a:ext cx="9144000" cy="772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345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i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ti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i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t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ti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tif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ti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tif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ti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tif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tif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ti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tiff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tiff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tiff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tiff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tiff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tiff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if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tiff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tiff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tiff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tiff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tif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tif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tif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tif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tif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tif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tif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tif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t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tif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tif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tif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tif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tif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tif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tif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tif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t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0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1529757"/>
            <a:ext cx="6870023" cy="3797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5585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275" y="1672461"/>
            <a:ext cx="5358260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0378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9018" y="1672461"/>
            <a:ext cx="3665964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0292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1886823"/>
            <a:ext cx="6870023" cy="3084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869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1705980"/>
            <a:ext cx="6870023" cy="3444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2378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488" y="1511106"/>
            <a:ext cx="7557025" cy="3834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855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9833" y="1672461"/>
            <a:ext cx="4944335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8095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1655886"/>
            <a:ext cx="6870023" cy="3545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1073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4931" y="1672461"/>
            <a:ext cx="5572948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121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1776552"/>
            <a:ext cx="6245475" cy="3304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0650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1546753"/>
            <a:ext cx="6870023" cy="3763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6824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0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2375077"/>
            <a:ext cx="6245475" cy="2107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8298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8315" y="1832146"/>
            <a:ext cx="4907370" cy="3193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7981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4298" y="1303587"/>
            <a:ext cx="4215404" cy="4250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1234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9824" y="1091046"/>
            <a:ext cx="4863162" cy="4675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3095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793" y="1672461"/>
            <a:ext cx="5319225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9246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7446" y="282892"/>
            <a:ext cx="5247919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7604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677" y="283204"/>
            <a:ext cx="5753457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7241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928" y="1496807"/>
            <a:ext cx="6242955" cy="38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8301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1681217"/>
            <a:ext cx="6245475" cy="349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0877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343" y="1672461"/>
            <a:ext cx="5916124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4415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1794442"/>
            <a:ext cx="6245475" cy="3269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517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0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1872511"/>
            <a:ext cx="6245475" cy="3112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60842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365" y="1496807"/>
            <a:ext cx="6844081" cy="38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66865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5399" y="1672461"/>
            <a:ext cx="4653205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14140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2236830"/>
            <a:ext cx="6245475" cy="2384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57566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2265293"/>
            <a:ext cx="6245475" cy="2327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45422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8642" y="301311"/>
            <a:ext cx="4206717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7898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2133364"/>
            <a:ext cx="6245475" cy="2590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11811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148" y="2070195"/>
            <a:ext cx="5677705" cy="2717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15992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148" y="1854325"/>
            <a:ext cx="5677705" cy="3149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164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2053669"/>
            <a:ext cx="6245475" cy="2749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46549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1838248"/>
            <a:ext cx="6245475" cy="3163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1271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0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8064" y="1672461"/>
            <a:ext cx="2847872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88230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1757862"/>
            <a:ext cx="6870023" cy="3341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70067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484" y="346578"/>
            <a:ext cx="5399842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90554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1685283"/>
            <a:ext cx="6245475" cy="348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47977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2632" y="857250"/>
            <a:ext cx="513754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75158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1793441"/>
            <a:ext cx="6245475" cy="3269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0193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3432" y="1672461"/>
            <a:ext cx="5855946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09440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46a-b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2290" y="409952"/>
            <a:ext cx="3938231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85002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46c-d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8852" y="337525"/>
            <a:ext cx="3705106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59070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46e-f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7324" y="364685"/>
            <a:ext cx="3388162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12072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46g-h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814" y="391845"/>
            <a:ext cx="3553182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9622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0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1901883"/>
            <a:ext cx="6870023" cy="3053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79622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304" y="1496807"/>
            <a:ext cx="5384202" cy="38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48101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1787124"/>
            <a:ext cx="6245475" cy="3283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06921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1739143"/>
            <a:ext cx="6245475" cy="3379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68170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5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001" y="1672461"/>
            <a:ext cx="5415998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80503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2521" y="364685"/>
            <a:ext cx="5957768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93530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3823" y="676181"/>
            <a:ext cx="5136356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73731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5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1751153"/>
            <a:ext cx="6245475" cy="3354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43749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5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2857" y="337524"/>
            <a:ext cx="5338287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38434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1969094"/>
            <a:ext cx="6245475" cy="2918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46988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5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148" y="2103238"/>
            <a:ext cx="5677705" cy="2650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3836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0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5190" y="1303587"/>
            <a:ext cx="4693621" cy="4250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7932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5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225" y="1982019"/>
            <a:ext cx="5161550" cy="2893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08915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5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996" y="1672461"/>
            <a:ext cx="4432010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54933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5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1485" y="1672461"/>
            <a:ext cx="4741032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5414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6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756" y="1303587"/>
            <a:ext cx="6741299" cy="4250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28494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6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1577314"/>
            <a:ext cx="6870023" cy="3703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69184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6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1839170"/>
            <a:ext cx="6245475" cy="3179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95065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6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564" y="1672461"/>
            <a:ext cx="5839682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57888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6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1764125"/>
            <a:ext cx="6870023" cy="3328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78619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6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2349150"/>
            <a:ext cx="6870023" cy="2158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8083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0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8073" y="1977315"/>
            <a:ext cx="3726665" cy="2903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781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0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492" y="1091046"/>
            <a:ext cx="6579827" cy="4675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0823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7_0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2094355"/>
            <a:ext cx="6870023" cy="2669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0642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0</Words>
  <Application>Microsoft Office PowerPoint</Application>
  <PresentationFormat>On-screen Show (4:3)</PresentationFormat>
  <Paragraphs>0</Paragraphs>
  <Slides>68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68</vt:i4>
      </vt:variant>
    </vt:vector>
  </HeadingPairs>
  <TitlesOfParts>
    <vt:vector size="7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Ramanathan, Subramani</dc:creator>
  <cp:lastModifiedBy>Ramanathan, Subramani</cp:lastModifiedBy>
  <cp:revision>1</cp:revision>
  <dcterms:created xsi:type="dcterms:W3CDTF">2022-04-15T05:56:05Z</dcterms:created>
  <dcterms:modified xsi:type="dcterms:W3CDTF">2022-04-15T06:01:41Z</dcterms:modified>
</cp:coreProperties>
</file>