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793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382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184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297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89552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084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1215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6455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7793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94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89728FF-9F1F-4554-A3CB-3FD8BB0E82D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FD062A-5A6D-4D85-840D-CB3E89E02ED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1914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144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8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036929"/>
            <a:ext cx="5677705" cy="2784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627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585" y="1294534"/>
            <a:ext cx="6351641" cy="4250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254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425591"/>
            <a:ext cx="5161550" cy="20068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73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120880"/>
            <a:ext cx="5161550" cy="2615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06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007" y="185547"/>
            <a:ext cx="4837986" cy="5657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910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10493"/>
            <a:ext cx="6245475" cy="3435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78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61776"/>
            <a:ext cx="6245475" cy="29332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455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89" y="1496807"/>
            <a:ext cx="6688432" cy="3864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298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790" y="515874"/>
            <a:ext cx="6450806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084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852" y="2229260"/>
            <a:ext cx="3613106" cy="2399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2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58574"/>
            <a:ext cx="6870023" cy="27408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761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334120"/>
            <a:ext cx="5677705" cy="2189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293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067" y="1672461"/>
            <a:ext cx="2699867" cy="35130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936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858" y="889059"/>
            <a:ext cx="5288934" cy="4250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571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756" y="639942"/>
            <a:ext cx="3945298" cy="46759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1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204" y="2338328"/>
            <a:ext cx="3464402" cy="2181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77393"/>
            <a:ext cx="5677705" cy="25032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191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036457"/>
            <a:ext cx="5161550" cy="2785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897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05" y="1672461"/>
            <a:ext cx="5292390" cy="35130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52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451" y="1672461"/>
            <a:ext cx="4819100" cy="35130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265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962" y="1303587"/>
            <a:ext cx="6386079" cy="4250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598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684" y="1977315"/>
            <a:ext cx="4716635" cy="29033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711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488846"/>
            <a:ext cx="6870023" cy="1880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62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59" y="688710"/>
            <a:ext cx="5831898" cy="46759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845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710542"/>
            <a:ext cx="6870023" cy="1435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099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513" y="1496807"/>
            <a:ext cx="4062975" cy="3864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066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37808"/>
            <a:ext cx="6870023" cy="3781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32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514280"/>
            <a:ext cx="5677705" cy="1828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97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2500414"/>
            <a:ext cx="3877949" cy="18571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164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336338"/>
            <a:ext cx="5677705" cy="2185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457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385644"/>
            <a:ext cx="5677705" cy="2085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359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2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19" y="1832146"/>
            <a:ext cx="5121763" cy="3193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75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Office PowerPoint</Application>
  <PresentationFormat>On-screen Show (4:3)</PresentationFormat>
  <Paragraphs>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Ramaprasath, Ramachandran</dc:creator>
  <cp:lastModifiedBy>Ramanathan, Subramani</cp:lastModifiedBy>
  <cp:revision>2</cp:revision>
  <dcterms:created xsi:type="dcterms:W3CDTF">2022-04-14T13:24:52Z</dcterms:created>
  <dcterms:modified xsi:type="dcterms:W3CDTF">2022-04-15T05:20:50Z</dcterms:modified>
</cp:coreProperties>
</file>