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176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161FB654-2C39-4EE4-92CE-E49019A9CFCA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A919BD4-3901-4B21-9D2A-3131FFA11DA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111587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161FB654-2C39-4EE4-92CE-E49019A9CFCA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A919BD4-3901-4B21-9D2A-3131FFA11DA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299716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161FB654-2C39-4EE4-92CE-E49019A9CFCA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A919BD4-3901-4B21-9D2A-3131FFA11DA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0523603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161FB654-2C39-4EE4-92CE-E49019A9CFCA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A919BD4-3901-4B21-9D2A-3131FFA11DA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1816186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161FB654-2C39-4EE4-92CE-E49019A9CFCA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A919BD4-3901-4B21-9D2A-3131FFA11DA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464799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161FB654-2C39-4EE4-92CE-E49019A9CFCA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A919BD4-3901-4B21-9D2A-3131FFA11DA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809288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161FB654-2C39-4EE4-92CE-E49019A9CFCA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A919BD4-3901-4B21-9D2A-3131FFA11DA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8499964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161FB654-2C39-4EE4-92CE-E49019A9CFCA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A919BD4-3901-4B21-9D2A-3131FFA11DA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6633169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161FB654-2C39-4EE4-92CE-E49019A9CFCA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A919BD4-3901-4B21-9D2A-3131FFA11DA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6344923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161FB654-2C39-4EE4-92CE-E49019A9CFCA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A919BD4-3901-4B21-9D2A-3131FFA11DA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513774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161FB654-2C39-4EE4-92CE-E49019A9CFCA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A919BD4-3901-4B21-9D2A-3131FFA11DA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15585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85332"/>
            <a:ext cx="9144000" cy="772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7987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Q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3443" y="1672461"/>
            <a:ext cx="3835925" cy="3513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92955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Words>0</Words>
  <Application>Microsoft Office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Ramanathan, Subramani</dc:creator>
  <cp:lastModifiedBy>Ramanathan, Subramani</cp:lastModifiedBy>
  <cp:revision>1</cp:revision>
  <dcterms:created xsi:type="dcterms:W3CDTF">2022-04-15T06:56:34Z</dcterms:created>
  <dcterms:modified xsi:type="dcterms:W3CDTF">2022-04-15T06:58:22Z</dcterms:modified>
</cp:coreProperties>
</file>