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D1375B9-FCF2-4720-86B7-04196F78275D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4F3131F-2905-47B9-B6DB-34653C83DC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2473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D1375B9-FCF2-4720-86B7-04196F78275D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4F3131F-2905-47B9-B6DB-34653C83DC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26616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D1375B9-FCF2-4720-86B7-04196F78275D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4F3131F-2905-47B9-B6DB-34653C83DC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49127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D1375B9-FCF2-4720-86B7-04196F78275D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4F3131F-2905-47B9-B6DB-34653C83DC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19681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D1375B9-FCF2-4720-86B7-04196F78275D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4F3131F-2905-47B9-B6DB-34653C83DC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48576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D1375B9-FCF2-4720-86B7-04196F78275D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4F3131F-2905-47B9-B6DB-34653C83DC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20815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D1375B9-FCF2-4720-86B7-04196F78275D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4F3131F-2905-47B9-B6DB-34653C83DC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70518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D1375B9-FCF2-4720-86B7-04196F78275D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4F3131F-2905-47B9-B6DB-34653C83DC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08090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D1375B9-FCF2-4720-86B7-04196F78275D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4F3131F-2905-47B9-B6DB-34653C83DC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40899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D1375B9-FCF2-4720-86B7-04196F78275D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4F3131F-2905-47B9-B6DB-34653C83DC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74560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D1375B9-FCF2-4720-86B7-04196F78275D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4F3131F-2905-47B9-B6DB-34653C83DC9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87622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5332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720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5_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174" y="1303587"/>
            <a:ext cx="6043652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9758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5_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661" y="1303587"/>
            <a:ext cx="5623489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345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5_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936" y="1496807"/>
            <a:ext cx="4070131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6558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5_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263" y="1672461"/>
            <a:ext cx="6098284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197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5_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013198"/>
            <a:ext cx="6245475" cy="2831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0819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5_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605" y="301311"/>
            <a:ext cx="4231601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852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5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981496"/>
            <a:ext cx="6870023" cy="289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094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5_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865003"/>
            <a:ext cx="6245475" cy="312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772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5_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1878496"/>
            <a:ext cx="5677705" cy="3099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02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5_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2114035"/>
            <a:ext cx="6870023" cy="2629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492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5_06ab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933" y="337525"/>
            <a:ext cx="4304944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694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5_06c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513" y="1672461"/>
            <a:ext cx="4392976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2369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5_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2199016"/>
            <a:ext cx="6870023" cy="245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380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5_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830320"/>
            <a:ext cx="6870023" cy="3196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385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On-screen Show (4:3)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Ramanathan, Subramani</dc:creator>
  <cp:lastModifiedBy>Ramanathan, Subramani</cp:lastModifiedBy>
  <cp:revision>1</cp:revision>
  <dcterms:created xsi:type="dcterms:W3CDTF">2022-04-15T06:43:24Z</dcterms:created>
  <dcterms:modified xsi:type="dcterms:W3CDTF">2022-04-15T06:45:19Z</dcterms:modified>
</cp:coreProperties>
</file>