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1765750-11C3-402F-B2D1-0C5023F5885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1D32C9-C147-4206-BAC5-3A07507A73E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69871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1765750-11C3-402F-B2D1-0C5023F5885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1D32C9-C147-4206-BAC5-3A07507A73E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99883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1765750-11C3-402F-B2D1-0C5023F5885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1D32C9-C147-4206-BAC5-3A07507A73E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990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1765750-11C3-402F-B2D1-0C5023F5885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1D32C9-C147-4206-BAC5-3A07507A73E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27655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1765750-11C3-402F-B2D1-0C5023F5885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1D32C9-C147-4206-BAC5-3A07507A73E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50926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1765750-11C3-402F-B2D1-0C5023F5885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1D32C9-C147-4206-BAC5-3A07507A73E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58039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1765750-11C3-402F-B2D1-0C5023F5885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1D32C9-C147-4206-BAC5-3A07507A73E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17592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1765750-11C3-402F-B2D1-0C5023F5885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1D32C9-C147-4206-BAC5-3A07507A73E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97712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1765750-11C3-402F-B2D1-0C5023F5885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1D32C9-C147-4206-BAC5-3A07507A73E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06247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1765750-11C3-402F-B2D1-0C5023F5885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1D32C9-C147-4206-BAC5-3A07507A73E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90225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1765750-11C3-402F-B2D1-0C5023F5885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1D32C9-C147-4206-BAC5-3A07507A73E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843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4466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1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mpanion Website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596" y="1977315"/>
            <a:ext cx="4921618" cy="290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14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2022-04-15T06:54:29Z</dcterms:created>
  <dcterms:modified xsi:type="dcterms:W3CDTF">2022-04-15T06:55:33Z</dcterms:modified>
</cp:coreProperties>
</file>