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94719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342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15045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2074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1031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645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51274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7608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45490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131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BC1DA0-E73B-433F-9EFB-2A4CE2D6970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360A6D5-EF67-4466-A663-D3643C6EC3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9549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85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350939"/>
            <a:ext cx="6870023" cy="215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129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651" y="1496807"/>
            <a:ext cx="6577509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392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157" y="1672461"/>
            <a:ext cx="5914496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45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2315158"/>
            <a:ext cx="6870023" cy="222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2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238" y="282892"/>
            <a:ext cx="400633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68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521" y="1303587"/>
            <a:ext cx="2644959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8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062" y="1672461"/>
            <a:ext cx="4276686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633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41" y="2138323"/>
            <a:ext cx="4692318" cy="258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643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487" y="274150"/>
            <a:ext cx="592502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857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843860"/>
            <a:ext cx="6245475" cy="316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411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989548"/>
            <a:ext cx="6870023" cy="287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84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2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00110"/>
            <a:ext cx="6245475" cy="3457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24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2022-04-15T06:27:56Z</dcterms:created>
  <dcterms:modified xsi:type="dcterms:W3CDTF">2022-04-15T06:31:43Z</dcterms:modified>
</cp:coreProperties>
</file>