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61E5C3-1F72-4A2B-B524-E2CD10D905A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C1A01E9-AC79-46C3-A861-C5A1B732BFD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76784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61E5C3-1F72-4A2B-B524-E2CD10D905A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C1A01E9-AC79-46C3-A861-C5A1B732BFD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78624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61E5C3-1F72-4A2B-B524-E2CD10D905A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C1A01E9-AC79-46C3-A861-C5A1B732BFD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15387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61E5C3-1F72-4A2B-B524-E2CD10D905A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C1A01E9-AC79-46C3-A861-C5A1B732BFD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65547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61E5C3-1F72-4A2B-B524-E2CD10D905A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C1A01E9-AC79-46C3-A861-C5A1B732BFD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71520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61E5C3-1F72-4A2B-B524-E2CD10D905A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C1A01E9-AC79-46C3-A861-C5A1B732BFD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83739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61E5C3-1F72-4A2B-B524-E2CD10D905A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C1A01E9-AC79-46C3-A861-C5A1B732BFD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78650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61E5C3-1F72-4A2B-B524-E2CD10D905A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C1A01E9-AC79-46C3-A861-C5A1B732BFD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15268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61E5C3-1F72-4A2B-B524-E2CD10D905A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C1A01E9-AC79-46C3-A861-C5A1B732BFD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407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61E5C3-1F72-4A2B-B524-E2CD10D905A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C1A01E9-AC79-46C3-A861-C5A1B732BFD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2428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D61E5C3-1F72-4A2B-B524-E2CD10D905A9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C1A01E9-AC79-46C3-A861-C5A1B732BFD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44527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680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562928"/>
            <a:ext cx="6245475" cy="173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53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523" y="1496807"/>
            <a:ext cx="5080955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08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458" y="337524"/>
            <a:ext cx="3919894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44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152" y="400899"/>
            <a:ext cx="4624507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430" y="1672461"/>
            <a:ext cx="6003951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70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980" y="373738"/>
            <a:ext cx="3764042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07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407" y="1496807"/>
            <a:ext cx="4893996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79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15a-c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656" y="576593"/>
            <a:ext cx="550068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76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15d-e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891" y="857250"/>
            <a:ext cx="403621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07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703174"/>
            <a:ext cx="6245475" cy="345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16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542" y="409952"/>
            <a:ext cx="5627727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17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213" y="1091046"/>
            <a:ext cx="6773574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70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321" y="1496807"/>
            <a:ext cx="5062169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96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280" y="1672461"/>
            <a:ext cx="5062250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39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242" y="1091046"/>
            <a:ext cx="5695517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90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512908"/>
            <a:ext cx="6870023" cy="3832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6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625" y="1496807"/>
            <a:ext cx="4590750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23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956" y="1496807"/>
            <a:ext cx="6022898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9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738" y="857250"/>
            <a:ext cx="496133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77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07a-c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133" y="382480"/>
            <a:ext cx="3965734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74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07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6" y="1672461"/>
            <a:ext cx="3743219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75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4_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503" y="1672461"/>
            <a:ext cx="5551805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2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Office PowerPoint</Application>
  <PresentationFormat>On-screen Show (4:3)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1</cp:revision>
  <dcterms:created xsi:type="dcterms:W3CDTF">2022-04-15T06:37:43Z</dcterms:created>
  <dcterms:modified xsi:type="dcterms:W3CDTF">2022-04-15T06:41:11Z</dcterms:modified>
</cp:coreProperties>
</file>