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" ContentType="image/tiff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298" r:id="rId43"/>
    <p:sldId id="299" r:id="rId44"/>
    <p:sldId id="300" r:id="rId45"/>
    <p:sldId id="301" r:id="rId46"/>
    <p:sldId id="302" r:id="rId47"/>
    <p:sldId id="303" r:id="rId48"/>
    <p:sldId id="304" r:id="rId49"/>
    <p:sldId id="305" r:id="rId50"/>
    <p:sldId id="306" r:id="rId51"/>
    <p:sldId id="307" r:id="rId52"/>
    <p:sldId id="308" r:id="rId53"/>
    <p:sldId id="309" r:id="rId54"/>
  </p:sldIdLst>
  <p:sldSz cx="9144000" cy="6858000" type="screen4x3"/>
  <p:notesSz cx="6858000" cy="9144000"/>
  <p:photoAlbum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6" d="100"/>
          <a:sy n="106" d="100"/>
        </p:scale>
        <p:origin x="176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4ED63073-29A3-4694-AA90-7A123DA29B68}" type="datetimeFigureOut">
              <a:rPr lang="en-IN" smtClean="0"/>
              <a:t>15-04-2022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1415C775-7CB6-44D8-A391-5DA40F500544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6097757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4ED63073-29A3-4694-AA90-7A123DA29B68}" type="datetimeFigureOut">
              <a:rPr lang="en-IN" smtClean="0"/>
              <a:t>15-04-2022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1415C775-7CB6-44D8-A391-5DA40F500544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3065227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4ED63073-29A3-4694-AA90-7A123DA29B68}" type="datetimeFigureOut">
              <a:rPr lang="en-IN" smtClean="0"/>
              <a:t>15-04-2022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1415C775-7CB6-44D8-A391-5DA40F500544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2250379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4ED63073-29A3-4694-AA90-7A123DA29B68}" type="datetimeFigureOut">
              <a:rPr lang="en-IN" smtClean="0"/>
              <a:t>15-04-2022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1415C775-7CB6-44D8-A391-5DA40F500544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3630173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4ED63073-29A3-4694-AA90-7A123DA29B68}" type="datetimeFigureOut">
              <a:rPr lang="en-IN" smtClean="0"/>
              <a:t>15-04-2022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1415C775-7CB6-44D8-A391-5DA40F500544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53383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4ED63073-29A3-4694-AA90-7A123DA29B68}" type="datetimeFigureOut">
              <a:rPr lang="en-IN" smtClean="0"/>
              <a:t>15-04-2022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1415C775-7CB6-44D8-A391-5DA40F500544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7066547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4ED63073-29A3-4694-AA90-7A123DA29B68}" type="datetimeFigureOut">
              <a:rPr lang="en-IN" smtClean="0"/>
              <a:t>15-04-2022</a:t>
            </a:fld>
            <a:endParaRPr lang="en-I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I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1415C775-7CB6-44D8-A391-5DA40F500544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772193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4ED63073-29A3-4694-AA90-7A123DA29B68}" type="datetimeFigureOut">
              <a:rPr lang="en-IN" smtClean="0"/>
              <a:t>15-04-2022</a:t>
            </a:fld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1415C775-7CB6-44D8-A391-5DA40F500544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9872677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4ED63073-29A3-4694-AA90-7A123DA29B68}" type="datetimeFigureOut">
              <a:rPr lang="en-IN" smtClean="0"/>
              <a:t>15-04-2022</a:t>
            </a:fld>
            <a:endParaRPr lang="en-I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1415C775-7CB6-44D8-A391-5DA40F500544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0954205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4ED63073-29A3-4694-AA90-7A123DA29B68}" type="datetimeFigureOut">
              <a:rPr lang="en-IN" smtClean="0"/>
              <a:t>15-04-2022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1415C775-7CB6-44D8-A391-5DA40F500544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9459208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4ED63073-29A3-4694-AA90-7A123DA29B68}" type="datetimeFigureOut">
              <a:rPr lang="en-IN" smtClean="0"/>
              <a:t>15-04-2022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1415C775-7CB6-44D8-A391-5DA40F500544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0755474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85332"/>
            <a:ext cx="9144000" cy="7726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5697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ti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ti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ti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ti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tif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tif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tif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tif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tif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t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tif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tif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tif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tif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tif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tiff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tiff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tif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tif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tif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tiff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tif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tif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tif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tif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tif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tif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tif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tif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ti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tiff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tif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tif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tif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tif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tif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tif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tif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tif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ti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iff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tif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tif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tiff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ti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tif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ti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ti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t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8_0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6989" y="1857305"/>
            <a:ext cx="6870023" cy="31433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4380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8_09a-c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8920" y="323850"/>
            <a:ext cx="4524971" cy="565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373053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8_09d-e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9263" y="1947952"/>
            <a:ext cx="6245475" cy="2960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973261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8_1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2920" y="1672461"/>
            <a:ext cx="4318161" cy="35130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564518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8_1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6989" y="2386869"/>
            <a:ext cx="6870023" cy="20842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626939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8_1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9023" y="323850"/>
            <a:ext cx="5725954" cy="565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080520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8_1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0162" y="1303587"/>
            <a:ext cx="6422487" cy="42508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435465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8_1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8688" y="285750"/>
            <a:ext cx="4425434" cy="565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585256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8_1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225" y="2584613"/>
            <a:ext cx="5161550" cy="1687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071032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8_1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6989" y="1863565"/>
            <a:ext cx="6870023" cy="3130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503226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8_1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9263" y="2169334"/>
            <a:ext cx="6245475" cy="25193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45855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8_0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2313" y="409953"/>
            <a:ext cx="4539377" cy="565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483791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8_1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1907" y="1672461"/>
            <a:ext cx="5058996" cy="35130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919360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8_1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7612" y="1303587"/>
            <a:ext cx="5728776" cy="42508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39958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8_2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9263" y="2040033"/>
            <a:ext cx="6245475" cy="27779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393453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8_2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9263" y="1981482"/>
            <a:ext cx="6245475" cy="28950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769334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8_2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9263" y="1693416"/>
            <a:ext cx="6245475" cy="34699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45455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8_2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3148" y="2103238"/>
            <a:ext cx="5677705" cy="26503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950201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8_2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0107" y="390525"/>
            <a:ext cx="4582597" cy="565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666244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8_2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9263" y="1818026"/>
            <a:ext cx="6245475" cy="3221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699895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8_2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0066" y="1091046"/>
            <a:ext cx="4462679" cy="46759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367879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8_27a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4732" y="381000"/>
            <a:ext cx="4873347" cy="565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40368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8_0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1515" y="1303587"/>
            <a:ext cx="5359781" cy="42508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416134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8_27b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6279" y="857250"/>
            <a:ext cx="3930253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466733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8_2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488" y="1607536"/>
            <a:ext cx="7557025" cy="36417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67759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8_2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6432" y="1303587"/>
            <a:ext cx="6209946" cy="42508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69900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8_3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6989" y="1536913"/>
            <a:ext cx="6870023" cy="37829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230090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8_3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9263" y="1673898"/>
            <a:ext cx="6245475" cy="3509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10111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8_32a-d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1645" y="381000"/>
            <a:ext cx="3800713" cy="565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08803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8_32e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7422" y="1303587"/>
            <a:ext cx="4487967" cy="42508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241266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8_3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4803" y="1496807"/>
            <a:ext cx="6154395" cy="3864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757287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8_3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7757" y="1496807"/>
            <a:ext cx="5288486" cy="3864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9465974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8_35a-b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7992" y="371475"/>
            <a:ext cx="4126826" cy="565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67038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8_0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3691" y="1832146"/>
            <a:ext cx="5476619" cy="3193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7839209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8_35c-g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5341" y="438150"/>
            <a:ext cx="3693319" cy="565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6478576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8_35h-i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0126" y="457200"/>
            <a:ext cx="4320659" cy="565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0711065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8_3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6989" y="2278482"/>
            <a:ext cx="6870023" cy="22998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1693949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8_3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3062" y="361950"/>
            <a:ext cx="3957876" cy="565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5876323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8_3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3334" y="438150"/>
            <a:ext cx="5317332" cy="565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0249266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8_3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1932" y="1496807"/>
            <a:ext cx="6360138" cy="3864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3203345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8_4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5401" y="285750"/>
            <a:ext cx="3692009" cy="565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2582631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8_4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6179" y="857250"/>
            <a:ext cx="5531644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2172238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8_4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9263" y="1915423"/>
            <a:ext cx="6245475" cy="3025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8150846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8_4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9263" y="1855433"/>
            <a:ext cx="6245475" cy="31471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2185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8_0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8780" y="328471"/>
            <a:ext cx="3926443" cy="565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2381628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8_4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6989" y="1713136"/>
            <a:ext cx="6870023" cy="34305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3443945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8_4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7394" y="1672461"/>
            <a:ext cx="4949214" cy="35130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0816547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8_4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7166" y="1496807"/>
            <a:ext cx="6109668" cy="3864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9077436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8_4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4909" y="1506332"/>
            <a:ext cx="6072993" cy="3864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14561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8_0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1465" y="400899"/>
            <a:ext cx="3427452" cy="565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461921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8_07a-d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1704" y="400899"/>
            <a:ext cx="3799403" cy="565785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5257800" y="190500"/>
            <a:ext cx="1394460" cy="274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946797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8_07e-g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2344" y="1303587"/>
            <a:ext cx="3618123" cy="42508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054381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08_0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8129" y="314325"/>
            <a:ext cx="3846552" cy="565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830419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</TotalTime>
  <Words>0</Words>
  <Application>Microsoft Office PowerPoint</Application>
  <PresentationFormat>On-screen Show (4:3)</PresentationFormat>
  <Paragraphs>0</Paragraphs>
  <Slides>53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53</vt:i4>
      </vt:variant>
    </vt:vector>
  </HeadingPairs>
  <TitlesOfParts>
    <vt:vector size="57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Ramanathan, Subramani</dc:creator>
  <cp:lastModifiedBy>Ramanathan, Subramani</cp:lastModifiedBy>
  <cp:revision>1</cp:revision>
  <dcterms:created xsi:type="dcterms:W3CDTF">2022-04-15T06:02:53Z</dcterms:created>
  <dcterms:modified xsi:type="dcterms:W3CDTF">2022-04-15T06:13:05Z</dcterms:modified>
</cp:coreProperties>
</file>