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86887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1258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08272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09219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87684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80464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59599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04493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7658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4530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63058D-644C-4ECB-8E15-340B7685DB1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8AC019A-8AB0-4CE3-97AE-824C16A157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54038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88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707" y="585646"/>
            <a:ext cx="546139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2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311078"/>
            <a:ext cx="5161550" cy="223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1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538" y="1496807"/>
            <a:ext cx="5674925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0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800" y="1832146"/>
            <a:ext cx="4422400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135027"/>
            <a:ext cx="5677705" cy="258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03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337" y="1672461"/>
            <a:ext cx="4365326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7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860" y="328471"/>
            <a:ext cx="644628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567" y="1672461"/>
            <a:ext cx="4410867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12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001" y="1303587"/>
            <a:ext cx="5050808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116" y="1672461"/>
            <a:ext cx="5722579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1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1480602"/>
            <a:ext cx="7557025" cy="389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37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00612"/>
            <a:ext cx="6870023" cy="345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7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38" y="1496807"/>
            <a:ext cx="6704534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7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699718"/>
            <a:ext cx="6870023" cy="34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52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41496"/>
            <a:ext cx="6245475" cy="257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75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895768"/>
            <a:ext cx="6870023" cy="306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6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190965"/>
            <a:ext cx="6870023" cy="247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5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636206"/>
            <a:ext cx="6870023" cy="358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6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547795"/>
            <a:ext cx="6870023" cy="376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7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52" y="1672461"/>
            <a:ext cx="6099096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38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76464"/>
            <a:ext cx="6245475" cy="250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0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851042"/>
            <a:ext cx="6870023" cy="315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2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72586"/>
            <a:ext cx="6245475" cy="251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9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057964"/>
            <a:ext cx="5161550" cy="274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84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973" y="1672461"/>
            <a:ext cx="5764865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8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812577"/>
            <a:ext cx="6870023" cy="323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69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12" y="1496807"/>
            <a:ext cx="596117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1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0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037105"/>
            <a:ext cx="6870023" cy="278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0</Words>
  <Application>Microsoft Office PowerPoint</Application>
  <PresentationFormat>On-screen Show (4:3)</PresentationFormat>
  <Paragraphs>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2</cp:revision>
  <dcterms:created xsi:type="dcterms:W3CDTF">2022-04-15T06:16:40Z</dcterms:created>
  <dcterms:modified xsi:type="dcterms:W3CDTF">2022-04-15T06:23:52Z</dcterms:modified>
</cp:coreProperties>
</file>