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59918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6226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106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5554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862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20989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0872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13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4751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62399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BAD9A77-6910-4A3F-B334-59199204DB2F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2988262-572A-4B54-B38A-55B51CC4536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25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7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F.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703" y="1672461"/>
            <a:ext cx="5379404" cy="3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2022-04-15T07:09:20Z</dcterms:created>
  <dcterms:modified xsi:type="dcterms:W3CDTF">2022-04-15T07:10:15Z</dcterms:modified>
</cp:coreProperties>
</file>