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C71766B-928B-440B-AAB3-328F50129741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917623F-3D34-4593-A76D-27AABD9D9A8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6148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C71766B-928B-440B-AAB3-328F50129741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917623F-3D34-4593-A76D-27AABD9D9A8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93796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C71766B-928B-440B-AAB3-328F50129741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917623F-3D34-4593-A76D-27AABD9D9A8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97774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C71766B-928B-440B-AAB3-328F50129741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917623F-3D34-4593-A76D-27AABD9D9A8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50585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C71766B-928B-440B-AAB3-328F50129741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917623F-3D34-4593-A76D-27AABD9D9A8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6471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C71766B-928B-440B-AAB3-328F50129741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917623F-3D34-4593-A76D-27AABD9D9A8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25958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C71766B-928B-440B-AAB3-328F50129741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917623F-3D34-4593-A76D-27AABD9D9A8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39980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C71766B-928B-440B-AAB3-328F50129741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917623F-3D34-4593-A76D-27AABD9D9A8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62397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C71766B-928B-440B-AAB3-328F50129741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917623F-3D34-4593-A76D-27AABD9D9A8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90188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C71766B-928B-440B-AAB3-328F50129741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917623F-3D34-4593-A76D-27AABD9D9A8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35531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C71766B-928B-440B-AAB3-328F50129741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917623F-3D34-4593-A76D-27AABD9D9A8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7896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5332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379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2203341"/>
            <a:ext cx="6870023" cy="2450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257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1987910"/>
            <a:ext cx="5677705" cy="288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846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130" y="1672461"/>
            <a:ext cx="4834550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0870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411" y="310364"/>
            <a:ext cx="4283989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8620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335" y="1303587"/>
            <a:ext cx="4957330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0136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434" y="1303587"/>
            <a:ext cx="3997942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440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222" y="1496807"/>
            <a:ext cx="5586366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3078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298" y="1303587"/>
            <a:ext cx="5210215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5030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279" y="274150"/>
            <a:ext cx="4683443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70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639" y="1672461"/>
            <a:ext cx="5386723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5659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500" y="274151"/>
            <a:ext cx="4773811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63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88" y="1944164"/>
            <a:ext cx="7557025" cy="296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2036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483455"/>
            <a:ext cx="5677705" cy="1891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9749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499" y="1496807"/>
            <a:ext cx="5709813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6471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775" y="1672461"/>
            <a:ext cx="3647260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6171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365" y="237937"/>
            <a:ext cx="5985272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686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032" y="1496807"/>
            <a:ext cx="4836747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490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187849"/>
            <a:ext cx="6245475" cy="248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591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242" y="1091046"/>
            <a:ext cx="5246327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187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852" y="1977315"/>
            <a:ext cx="4840296" cy="290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1414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546" y="1672461"/>
            <a:ext cx="5742910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6571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106422"/>
            <a:ext cx="5677705" cy="264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038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4_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462903"/>
            <a:ext cx="6245475" cy="1932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8480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On-screen Show (4:3)</PresentationFormat>
  <Paragraphs>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Ramanathan, Subramani</dc:creator>
  <cp:lastModifiedBy>Ramanathan, Subramani</cp:lastModifiedBy>
  <cp:revision>1</cp:revision>
  <dcterms:created xsi:type="dcterms:W3CDTF">2022-04-15T05:39:11Z</dcterms:created>
  <dcterms:modified xsi:type="dcterms:W3CDTF">2022-04-15T05:42:07Z</dcterms:modified>
</cp:coreProperties>
</file>