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76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AA76E6B-9C6B-41D6-A2FB-D0D2DF02060E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E746CCA-AA85-483F-9570-ABFE9D497A8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79140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AA76E6B-9C6B-41D6-A2FB-D0D2DF02060E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E746CCA-AA85-483F-9570-ABFE9D497A8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23144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AA76E6B-9C6B-41D6-A2FB-D0D2DF02060E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E746CCA-AA85-483F-9570-ABFE9D497A8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62372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AA76E6B-9C6B-41D6-A2FB-D0D2DF02060E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E746CCA-AA85-483F-9570-ABFE9D497A8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58367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AA76E6B-9C6B-41D6-A2FB-D0D2DF02060E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E746CCA-AA85-483F-9570-ABFE9D497A8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411857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AA76E6B-9C6B-41D6-A2FB-D0D2DF02060E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E746CCA-AA85-483F-9570-ABFE9D497A8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32214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AA76E6B-9C6B-41D6-A2FB-D0D2DF02060E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E746CCA-AA85-483F-9570-ABFE9D497A8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88074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AA76E6B-9C6B-41D6-A2FB-D0D2DF02060E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E746CCA-AA85-483F-9570-ABFE9D497A8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43976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AA76E6B-9C6B-41D6-A2FB-D0D2DF02060E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E746CCA-AA85-483F-9570-ABFE9D497A8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73446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AA76E6B-9C6B-41D6-A2FB-D0D2DF02060E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E746CCA-AA85-483F-9570-ABFE9D497A8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450690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AA76E6B-9C6B-41D6-A2FB-D0D2DF02060E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E746CCA-AA85-483F-9570-ABFE9D497A8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18031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5332"/>
            <a:ext cx="9144000" cy="772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418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ntroduction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148" y="1884635"/>
            <a:ext cx="5677705" cy="3088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7194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Ramanathan, Subramani</dc:creator>
  <cp:lastModifiedBy>Ramanathan, Subramani</cp:lastModifiedBy>
  <cp:revision>1</cp:revision>
  <dcterms:created xsi:type="dcterms:W3CDTF">2022-04-15T06:46:04Z</dcterms:created>
  <dcterms:modified xsi:type="dcterms:W3CDTF">2022-04-15T06:52:00Z</dcterms:modified>
</cp:coreProperties>
</file>