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14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34798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7245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19324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835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989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1069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7732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52213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46592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2805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5E43892-E476-448C-ACCE-DB634B5DD7AA}" type="datetimeFigureOut">
              <a:rPr lang="en-IN" smtClean="0"/>
              <a:t>13-04-2022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74D05A8-3AB4-43EE-8F9D-930197737F3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98944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251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if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tif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tif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tif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tif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tif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tif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tiff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ti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tif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tiff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tif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tif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ti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tif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tif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tif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634" y="1832147"/>
            <a:ext cx="5192734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83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2" y="2182970"/>
            <a:ext cx="6245476" cy="249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8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987" y="1832146"/>
            <a:ext cx="5478837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1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739" y="306162"/>
            <a:ext cx="418052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56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026" y="2382924"/>
            <a:ext cx="3877949" cy="209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2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128" y="2428898"/>
            <a:ext cx="4265744" cy="199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1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202" y="2109286"/>
            <a:ext cx="4429597" cy="263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7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489" y="2109286"/>
            <a:ext cx="4631831" cy="263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2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419954"/>
            <a:ext cx="5161550" cy="201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8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499" y="2338329"/>
            <a:ext cx="3577004" cy="218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9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366423"/>
            <a:ext cx="5677705" cy="212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4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852" y="2350574"/>
            <a:ext cx="2821107" cy="218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4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967" y="1496808"/>
            <a:ext cx="380087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4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035" y="449036"/>
            <a:ext cx="40207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6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922" y="612323"/>
            <a:ext cx="505896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04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602" y="952256"/>
            <a:ext cx="4737605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6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368" y="2109287"/>
            <a:ext cx="3387266" cy="26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9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250355"/>
            <a:ext cx="5677705" cy="235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77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313420"/>
            <a:ext cx="5677705" cy="223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83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437" y="2109287"/>
            <a:ext cx="4659936" cy="26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97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421" y="1496807"/>
            <a:ext cx="5487967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06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183" y="1832147"/>
            <a:ext cx="5264444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98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13" y="208189"/>
            <a:ext cx="429577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74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061" y="2527618"/>
            <a:ext cx="3073881" cy="180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7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126" y="1832147"/>
            <a:ext cx="4225750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25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150" y="1977315"/>
            <a:ext cx="4103701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94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565992"/>
            <a:ext cx="6245475" cy="172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61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926" y="650177"/>
            <a:ext cx="4955165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70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5 a-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122" y="200025"/>
            <a:ext cx="388322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63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5 h-l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231" y="208190"/>
            <a:ext cx="410718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84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19" y="2109287"/>
            <a:ext cx="3571172" cy="26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97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377" y="282892"/>
            <a:ext cx="404038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5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218" y="2109287"/>
            <a:ext cx="4172375" cy="26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08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447745"/>
            <a:ext cx="5677705" cy="196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9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010" y="813461"/>
            <a:ext cx="5377297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7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267359"/>
            <a:ext cx="5677705" cy="232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2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1 a-h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685" y="857251"/>
            <a:ext cx="428863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77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1 i-k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243188"/>
            <a:ext cx="5677705" cy="23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1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2a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73" y="297997"/>
            <a:ext cx="4101941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2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2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797" y="306161"/>
            <a:ext cx="2997874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73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2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710" y="191861"/>
            <a:ext cx="3533538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3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2d-h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308" y="232683"/>
            <a:ext cx="3837384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7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2i-l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095" y="587828"/>
            <a:ext cx="406360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9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3a-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793" y="1009403"/>
            <a:ext cx="4596897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950" y="1496808"/>
            <a:ext cx="4664101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8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3e-i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735" y="314325"/>
            <a:ext cx="365533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7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4a-e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994" y="612321"/>
            <a:ext cx="49530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52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4f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403" y="416378"/>
            <a:ext cx="221218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4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203" y="1832146"/>
            <a:ext cx="5474402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4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556" y="281667"/>
            <a:ext cx="396704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97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357" y="359226"/>
            <a:ext cx="59257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2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8a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083" y="216353"/>
            <a:ext cx="4274821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97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8b-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756" y="1672461"/>
            <a:ext cx="4831298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7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58" y="200025"/>
            <a:ext cx="575869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98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244" y="175533"/>
            <a:ext cx="430232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53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679" y="1832147"/>
            <a:ext cx="4336643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2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45" y="699154"/>
            <a:ext cx="5818910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53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43" y="224518"/>
            <a:ext cx="356628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0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780" y="854281"/>
            <a:ext cx="3230922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32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566725"/>
            <a:ext cx="5161550" cy="17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0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87" y="1496807"/>
            <a:ext cx="4266034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44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1932463"/>
            <a:ext cx="5677705" cy="299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01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296" y="2516433"/>
            <a:ext cx="3525408" cy="182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0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1839313"/>
            <a:ext cx="5677705" cy="317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879" y="1672462"/>
            <a:ext cx="4840243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3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541" y="1260044"/>
            <a:ext cx="565524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14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351863"/>
            <a:ext cx="5677705" cy="215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84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686" y="1977316"/>
            <a:ext cx="3905438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576" y="1323454"/>
            <a:ext cx="6245476" cy="340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01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771" y="1145744"/>
            <a:ext cx="6173180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88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423" y="1296905"/>
            <a:ext cx="6112921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8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632" y="878775"/>
            <a:ext cx="5470381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983" y="1672462"/>
            <a:ext cx="5172034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9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733" y="1504972"/>
            <a:ext cx="413453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le 01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346" y="870612"/>
            <a:ext cx="4987637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1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554" y="1303587"/>
            <a:ext cx="5241702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0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1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330567"/>
            <a:ext cx="5161550" cy="21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3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0</Words>
  <Application>Microsoft Office PowerPoint</Application>
  <PresentationFormat>On-screen Show (4:3)</PresentationFormat>
  <Paragraphs>0</Paragraphs>
  <Slides>77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SPi-Global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4</cp:revision>
  <dcterms:created xsi:type="dcterms:W3CDTF">2022-04-13T07:59:33Z</dcterms:created>
  <dcterms:modified xsi:type="dcterms:W3CDTF">2022-04-13T08:31:57Z</dcterms:modified>
</cp:coreProperties>
</file>