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3F0AA85-3EE6-47AA-A473-E004D685692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3383793-43BC-47CD-9D49-5C6CB4A785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29845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3F0AA85-3EE6-47AA-A473-E004D685692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3383793-43BC-47CD-9D49-5C6CB4A785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3817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3F0AA85-3EE6-47AA-A473-E004D685692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3383793-43BC-47CD-9D49-5C6CB4A785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7240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3F0AA85-3EE6-47AA-A473-E004D685692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3383793-43BC-47CD-9D49-5C6CB4A785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47843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3F0AA85-3EE6-47AA-A473-E004D685692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3383793-43BC-47CD-9D49-5C6CB4A785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91518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3F0AA85-3EE6-47AA-A473-E004D685692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3383793-43BC-47CD-9D49-5C6CB4A785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401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3F0AA85-3EE6-47AA-A473-E004D685692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3383793-43BC-47CD-9D49-5C6CB4A785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53603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3F0AA85-3EE6-47AA-A473-E004D685692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3383793-43BC-47CD-9D49-5C6CB4A785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8403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3F0AA85-3EE6-47AA-A473-E004D685692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3383793-43BC-47CD-9D49-5C6CB4A785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7693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3F0AA85-3EE6-47AA-A473-E004D685692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3383793-43BC-47CD-9D49-5C6CB4A785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2543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3F0AA85-3EE6-47AA-A473-E004D685692B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3383793-43BC-47CD-9D49-5C6CB4A7850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53832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721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820628"/>
            <a:ext cx="6870023" cy="321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4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41" y="400899"/>
            <a:ext cx="487072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0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" y="2436157"/>
            <a:ext cx="7557025" cy="198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8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169" y="292258"/>
            <a:ext cx="510647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55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298" y="594701"/>
            <a:ext cx="515540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9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469" y="1091046"/>
            <a:ext cx="5453063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3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8" y="2073667"/>
            <a:ext cx="5677705" cy="270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8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763" y="1496807"/>
            <a:ext cx="6272475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13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79" y="1496807"/>
            <a:ext cx="5852043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8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734076"/>
            <a:ext cx="6245475" cy="338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93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1885930"/>
            <a:ext cx="6870023" cy="3086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44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109714"/>
            <a:ext cx="5161550" cy="263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6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07a-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632" y="857250"/>
            <a:ext cx="513754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56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07d-f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569" y="857250"/>
            <a:ext cx="232767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2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11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510" y="857250"/>
            <a:ext cx="327779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84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2022-04-15T06:25:09Z</dcterms:created>
  <dcterms:modified xsi:type="dcterms:W3CDTF">2022-04-15T06:27:03Z</dcterms:modified>
</cp:coreProperties>
</file>