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8321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6538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505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47487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80932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0715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1568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9871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7928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9986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773F7B8-EC87-490F-BF40-49D0860DE3B3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34B586D-75B0-47EC-B81C-0B2E84A36B6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0112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891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E.1a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579" y="540379"/>
            <a:ext cx="29408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1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E.1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576592"/>
            <a:ext cx="2895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16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2022-04-15T07:05:28Z</dcterms:created>
  <dcterms:modified xsi:type="dcterms:W3CDTF">2022-04-15T07:06:47Z</dcterms:modified>
</cp:coreProperties>
</file>