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30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8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1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9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5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010"/>
            <a:ext cx="9144000" cy="530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1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608"/>
            <a:ext cx="9144000" cy="54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6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761"/>
            <a:ext cx="9144000" cy="56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9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291"/>
            <a:ext cx="9144000" cy="55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7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46100"/>
            <a:ext cx="76454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4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66633"/>
            <a:ext cx="7327900" cy="57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5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0" y="0"/>
            <a:ext cx="8261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8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069"/>
            <a:ext cx="9144000" cy="57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4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821"/>
            <a:ext cx="9144000" cy="57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9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22"/>
            <a:ext cx="9144000" cy="62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7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571500"/>
            <a:ext cx="73406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77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385"/>
            <a:ext cx="9144000" cy="55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7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258"/>
            <a:ext cx="9144000" cy="60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698500"/>
            <a:ext cx="76581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88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009"/>
            <a:ext cx="9144000" cy="57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87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104"/>
            <a:ext cx="9144000" cy="58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05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06"/>
            <a:ext cx="9144000" cy="60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0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8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9144000" cy="530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79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28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821"/>
            <a:ext cx="9144000" cy="559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4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8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5" y="544311"/>
            <a:ext cx="8908321" cy="53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0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164"/>
            <a:ext cx="9144000" cy="58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53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9144000" cy="60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7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33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4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69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85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138"/>
            <a:ext cx="9144000" cy="56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86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400"/>
            <a:ext cx="9144000" cy="47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38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386"/>
            <a:ext cx="9144000" cy="58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39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540"/>
            <a:ext cx="9144000" cy="57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453"/>
            <a:ext cx="9144000" cy="51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50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103"/>
            <a:ext cx="9144000" cy="561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52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975"/>
            <a:ext cx="9144000" cy="59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0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044"/>
            <a:ext cx="9144000" cy="57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43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74975"/>
            <a:ext cx="7086600" cy="61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79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9144000" cy="46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821"/>
            <a:ext cx="9144000" cy="58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9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95" y="375781"/>
            <a:ext cx="8073285" cy="599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6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14"/>
            <a:ext cx="9144000" cy="54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9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4" y="449015"/>
            <a:ext cx="7886700" cy="5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3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9" y="641608"/>
            <a:ext cx="8916505" cy="53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5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Viswanathan</dc:creator>
  <cp:lastModifiedBy>Syed Abu</cp:lastModifiedBy>
  <cp:revision>8</cp:revision>
  <dcterms:created xsi:type="dcterms:W3CDTF">2020-09-25T16:41:34Z</dcterms:created>
  <dcterms:modified xsi:type="dcterms:W3CDTF">2020-11-05T08:01:08Z</dcterms:modified>
</cp:coreProperties>
</file>