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sldIdLst>
    <p:sldId id="256" r:id="rId2"/>
    <p:sldId id="273" r:id="rId3"/>
    <p:sldId id="264" r:id="rId4"/>
    <p:sldId id="274" r:id="rId5"/>
    <p:sldId id="262" r:id="rId6"/>
    <p:sldId id="265" r:id="rId7"/>
    <p:sldId id="270" r:id="rId8"/>
    <p:sldId id="271" r:id="rId9"/>
    <p:sldId id="272" r:id="rId10"/>
    <p:sldId id="294" r:id="rId11"/>
    <p:sldId id="295" r:id="rId12"/>
    <p:sldId id="297" r:id="rId13"/>
    <p:sldId id="296" r:id="rId14"/>
    <p:sldId id="298" r:id="rId15"/>
    <p:sldId id="299" r:id="rId16"/>
    <p:sldId id="300" r:id="rId17"/>
    <p:sldId id="303" r:id="rId18"/>
    <p:sldId id="301" r:id="rId19"/>
    <p:sldId id="304" r:id="rId20"/>
    <p:sldId id="302" r:id="rId21"/>
    <p:sldId id="306" r:id="rId22"/>
    <p:sldId id="311" r:id="rId23"/>
    <p:sldId id="307" r:id="rId24"/>
    <p:sldId id="308" r:id="rId25"/>
    <p:sldId id="310" r:id="rId26"/>
    <p:sldId id="285" r:id="rId27"/>
    <p:sldId id="305" r:id="rId28"/>
    <p:sldId id="287" r:id="rId29"/>
    <p:sldId id="288" r:id="rId30"/>
    <p:sldId id="277" r:id="rId31"/>
    <p:sldId id="278" r:id="rId32"/>
    <p:sldId id="279" r:id="rId33"/>
    <p:sldId id="280" r:id="rId34"/>
    <p:sldId id="281" r:id="rId35"/>
    <p:sldId id="282" r:id="rId36"/>
    <p:sldId id="283" r:id="rId37"/>
    <p:sldId id="290" r:id="rId38"/>
    <p:sldId id="291" r:id="rId39"/>
    <p:sldId id="289" r:id="rId40"/>
    <p:sldId id="292" r:id="rId41"/>
    <p:sldId id="312" r:id="rId4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B67B997-499B-4150-BEA8-035A0E063797}" type="doc">
      <dgm:prSet loTypeId="urn:microsoft.com/office/officeart/2005/8/layout/orgChart1" loCatId="hierarchy" qsTypeId="urn:microsoft.com/office/officeart/2005/8/quickstyle/simple5" qsCatId="simple" csTypeId="urn:microsoft.com/office/officeart/2005/8/colors/colorful3" csCatId="colorful" phldr="1"/>
      <dgm:spPr/>
      <dgm:t>
        <a:bodyPr/>
        <a:lstStyle/>
        <a:p>
          <a:endParaRPr lang="en-US"/>
        </a:p>
      </dgm:t>
    </dgm:pt>
    <dgm:pt modelId="{20E43BE7-7C39-486D-B043-EC99421C353F}">
      <dgm:prSet phldrT="[Text]" custT="1"/>
      <dgm:spPr/>
      <dgm:t>
        <a:bodyPr/>
        <a:lstStyle/>
        <a:p>
          <a:r>
            <a:rPr lang="en-US" sz="3600" b="1" dirty="0">
              <a:latin typeface="Times New Roman" pitchFamily="18" charset="0"/>
              <a:cs typeface="Times New Roman" pitchFamily="18" charset="0"/>
            </a:rPr>
            <a:t>Infrared region </a:t>
          </a:r>
          <a:endParaRPr lang="en-US" sz="3600" b="1" dirty="0"/>
        </a:p>
      </dgm:t>
    </dgm:pt>
    <dgm:pt modelId="{AA2EAE84-A9C2-49EC-973E-7DB6EEA781A1}" type="parTrans" cxnId="{CC86A196-FBDB-4E31-8196-5AB59D9796D5}">
      <dgm:prSet/>
      <dgm:spPr/>
      <dgm:t>
        <a:bodyPr/>
        <a:lstStyle/>
        <a:p>
          <a:endParaRPr lang="en-US"/>
        </a:p>
      </dgm:t>
    </dgm:pt>
    <dgm:pt modelId="{2F95882F-E0D0-48A7-B4DD-5C63186D628E}" type="sibTrans" cxnId="{CC86A196-FBDB-4E31-8196-5AB59D9796D5}">
      <dgm:prSet/>
      <dgm:spPr/>
      <dgm:t>
        <a:bodyPr/>
        <a:lstStyle/>
        <a:p>
          <a:endParaRPr lang="en-US"/>
        </a:p>
      </dgm:t>
    </dgm:pt>
    <dgm:pt modelId="{1DD152F8-C40E-4308-921B-361D92B05F38}">
      <dgm:prSet phldrT="[Text]" custT="1"/>
      <dgm:spPr/>
      <dgm:t>
        <a:bodyPr/>
        <a:lstStyle/>
        <a:p>
          <a:r>
            <a:rPr lang="en-US" sz="3200" dirty="0">
              <a:latin typeface="Times New Roman" pitchFamily="18" charset="0"/>
              <a:cs typeface="Times New Roman" pitchFamily="18" charset="0"/>
            </a:rPr>
            <a:t>Near-infrared</a:t>
          </a:r>
        </a:p>
        <a:p>
          <a:r>
            <a:rPr lang="en-US" sz="1800" dirty="0">
              <a:latin typeface="Times New Roman" pitchFamily="18" charset="0"/>
              <a:cs typeface="Times New Roman" pitchFamily="18" charset="0"/>
            </a:rPr>
            <a:t> (overtone region) </a:t>
          </a:r>
        </a:p>
        <a:p>
          <a:r>
            <a:rPr lang="en-US" sz="1800" dirty="0">
              <a:latin typeface="Times New Roman" pitchFamily="18" charset="0"/>
              <a:cs typeface="Times New Roman" pitchFamily="18" charset="0"/>
            </a:rPr>
            <a:t>0.8-2.5 um </a:t>
          </a:r>
        </a:p>
        <a:p>
          <a:r>
            <a:rPr lang="en-US" sz="1800" dirty="0">
              <a:latin typeface="Times New Roman" pitchFamily="18" charset="0"/>
              <a:cs typeface="Times New Roman" pitchFamily="18" charset="0"/>
            </a:rPr>
            <a:t>(12 500-4000 cm -1);</a:t>
          </a:r>
          <a:endParaRPr lang="en-US" sz="1800" dirty="0"/>
        </a:p>
      </dgm:t>
    </dgm:pt>
    <dgm:pt modelId="{06A91ADD-9A65-4215-B976-461C27C4BD7E}" type="parTrans" cxnId="{1D052E35-D7A9-4D7B-A4AF-7D8372C891BE}">
      <dgm:prSet/>
      <dgm:spPr/>
      <dgm:t>
        <a:bodyPr/>
        <a:lstStyle/>
        <a:p>
          <a:endParaRPr lang="en-US" dirty="0"/>
        </a:p>
      </dgm:t>
    </dgm:pt>
    <dgm:pt modelId="{7188FD41-2BD1-46DC-965D-57E545A4D1B0}" type="sibTrans" cxnId="{1D052E35-D7A9-4D7B-A4AF-7D8372C891BE}">
      <dgm:prSet/>
      <dgm:spPr/>
      <dgm:t>
        <a:bodyPr/>
        <a:lstStyle/>
        <a:p>
          <a:endParaRPr lang="en-US"/>
        </a:p>
      </dgm:t>
    </dgm:pt>
    <dgm:pt modelId="{812D5E1A-F36C-450D-89FD-9DBFDA81876A}">
      <dgm:prSet phldrT="[Text]"/>
      <dgm:spPr/>
      <dgm:t>
        <a:bodyPr/>
        <a:lstStyle/>
        <a:p>
          <a:r>
            <a:rPr lang="en-US" dirty="0">
              <a:latin typeface="Times New Roman" pitchFamily="18" charset="0"/>
              <a:cs typeface="Times New Roman" pitchFamily="18" charset="0"/>
            </a:rPr>
            <a:t>Middle infrared (vibration-rotation region) </a:t>
          </a:r>
        </a:p>
        <a:p>
          <a:r>
            <a:rPr lang="en-US" dirty="0">
              <a:latin typeface="Times New Roman" pitchFamily="18" charset="0"/>
              <a:cs typeface="Times New Roman" pitchFamily="18" charset="0"/>
            </a:rPr>
            <a:t>2.5-50 um</a:t>
          </a:r>
        </a:p>
        <a:p>
          <a:r>
            <a:rPr lang="en-US" dirty="0">
              <a:latin typeface="Times New Roman" pitchFamily="18" charset="0"/>
              <a:cs typeface="Times New Roman" pitchFamily="18" charset="0"/>
            </a:rPr>
            <a:t> (4000-200 cm -1);</a:t>
          </a:r>
          <a:br>
            <a:rPr lang="en-US" dirty="0">
              <a:latin typeface="Times New Roman" pitchFamily="18" charset="0"/>
              <a:cs typeface="Times New Roman" pitchFamily="18" charset="0"/>
            </a:rPr>
          </a:br>
          <a:endParaRPr lang="en-US" dirty="0"/>
        </a:p>
      </dgm:t>
    </dgm:pt>
    <dgm:pt modelId="{E57F2E08-6FC7-4F41-89FF-05BA0F99D0CD}" type="parTrans" cxnId="{BDED363C-5932-4691-B221-27C0925D2F82}">
      <dgm:prSet/>
      <dgm:spPr/>
      <dgm:t>
        <a:bodyPr/>
        <a:lstStyle/>
        <a:p>
          <a:endParaRPr lang="en-US" dirty="0"/>
        </a:p>
      </dgm:t>
    </dgm:pt>
    <dgm:pt modelId="{F4E6D5E6-87BC-4D7C-B9A1-AFCCB0E567DE}" type="sibTrans" cxnId="{BDED363C-5932-4691-B221-27C0925D2F82}">
      <dgm:prSet/>
      <dgm:spPr/>
      <dgm:t>
        <a:bodyPr/>
        <a:lstStyle/>
        <a:p>
          <a:endParaRPr lang="en-US"/>
        </a:p>
      </dgm:t>
    </dgm:pt>
    <dgm:pt modelId="{3B12BAA5-6CF5-4FE2-AD7A-14C59996C586}">
      <dgm:prSet phldrT="[Text]"/>
      <dgm:spPr/>
      <dgm:t>
        <a:bodyPr/>
        <a:lstStyle/>
        <a:p>
          <a:r>
            <a:rPr lang="en-US" dirty="0">
              <a:latin typeface="Times New Roman" pitchFamily="18" charset="0"/>
              <a:cs typeface="Times New Roman" pitchFamily="18" charset="0"/>
            </a:rPr>
            <a:t>Far-infrared </a:t>
          </a:r>
        </a:p>
        <a:p>
          <a:r>
            <a:rPr lang="en-US" dirty="0">
              <a:latin typeface="Times New Roman" pitchFamily="18" charset="0"/>
              <a:cs typeface="Times New Roman" pitchFamily="18" charset="0"/>
            </a:rPr>
            <a:t>(rotation region) </a:t>
          </a:r>
        </a:p>
        <a:p>
          <a:r>
            <a:rPr lang="en-US" dirty="0">
              <a:latin typeface="Times New Roman" pitchFamily="18" charset="0"/>
              <a:cs typeface="Times New Roman" pitchFamily="18" charset="0"/>
            </a:rPr>
            <a:t>50- 1000 um </a:t>
          </a:r>
        </a:p>
        <a:p>
          <a:r>
            <a:rPr lang="en-US" dirty="0">
              <a:latin typeface="Times New Roman" pitchFamily="18" charset="0"/>
              <a:cs typeface="Times New Roman" pitchFamily="18" charset="0"/>
            </a:rPr>
            <a:t>(200-10 cm-1).</a:t>
          </a:r>
          <a:endParaRPr lang="en-US" dirty="0"/>
        </a:p>
      </dgm:t>
    </dgm:pt>
    <dgm:pt modelId="{4F25004B-93C5-4744-ADE3-E1585C434A43}" type="parTrans" cxnId="{A04614E1-6D81-4618-8A40-80BDE6C2D196}">
      <dgm:prSet/>
      <dgm:spPr/>
      <dgm:t>
        <a:bodyPr/>
        <a:lstStyle/>
        <a:p>
          <a:endParaRPr lang="en-US" dirty="0"/>
        </a:p>
      </dgm:t>
    </dgm:pt>
    <dgm:pt modelId="{C3CA3679-632C-4EBC-8475-5B4D20E1201F}" type="sibTrans" cxnId="{A04614E1-6D81-4618-8A40-80BDE6C2D196}">
      <dgm:prSet/>
      <dgm:spPr/>
      <dgm:t>
        <a:bodyPr/>
        <a:lstStyle/>
        <a:p>
          <a:endParaRPr lang="en-US"/>
        </a:p>
      </dgm:t>
    </dgm:pt>
    <dgm:pt modelId="{FF8FE3F4-6ADC-4475-B81B-79112BC991B2}" type="pres">
      <dgm:prSet presAssocID="{EB67B997-499B-4150-BEA8-035A0E063797}" presName="hierChild1" presStyleCnt="0">
        <dgm:presLayoutVars>
          <dgm:orgChart val="1"/>
          <dgm:chPref val="1"/>
          <dgm:dir/>
          <dgm:animOne val="branch"/>
          <dgm:animLvl val="lvl"/>
          <dgm:resizeHandles/>
        </dgm:presLayoutVars>
      </dgm:prSet>
      <dgm:spPr/>
    </dgm:pt>
    <dgm:pt modelId="{E098DADC-1A6E-407D-8648-1CCB30BF981B}" type="pres">
      <dgm:prSet presAssocID="{20E43BE7-7C39-486D-B043-EC99421C353F}" presName="hierRoot1" presStyleCnt="0">
        <dgm:presLayoutVars>
          <dgm:hierBranch val="init"/>
        </dgm:presLayoutVars>
      </dgm:prSet>
      <dgm:spPr/>
    </dgm:pt>
    <dgm:pt modelId="{D4A3FDF5-CE1A-4143-8DE8-7D936255BB88}" type="pres">
      <dgm:prSet presAssocID="{20E43BE7-7C39-486D-B043-EC99421C353F}" presName="rootComposite1" presStyleCnt="0"/>
      <dgm:spPr/>
    </dgm:pt>
    <dgm:pt modelId="{3656C04E-213E-4E51-B801-AD2C6C257F40}" type="pres">
      <dgm:prSet presAssocID="{20E43BE7-7C39-486D-B043-EC99421C353F}" presName="rootText1" presStyleLbl="node0" presStyleIdx="0" presStyleCnt="1" custScaleX="204040" custLinFactY="-14618" custLinFactNeighborX="-673" custLinFactNeighborY="-100000">
        <dgm:presLayoutVars>
          <dgm:chPref val="3"/>
        </dgm:presLayoutVars>
      </dgm:prSet>
      <dgm:spPr/>
    </dgm:pt>
    <dgm:pt modelId="{963DF315-D7BF-43A1-849B-594519A05920}" type="pres">
      <dgm:prSet presAssocID="{20E43BE7-7C39-486D-B043-EC99421C353F}" presName="rootConnector1" presStyleLbl="node1" presStyleIdx="0" presStyleCnt="0"/>
      <dgm:spPr/>
    </dgm:pt>
    <dgm:pt modelId="{93EC2C13-FCCD-4AE6-9C83-500B02A2F03B}" type="pres">
      <dgm:prSet presAssocID="{20E43BE7-7C39-486D-B043-EC99421C353F}" presName="hierChild2" presStyleCnt="0"/>
      <dgm:spPr/>
    </dgm:pt>
    <dgm:pt modelId="{B3F20C7D-6393-4730-9671-1818232EC21C}" type="pres">
      <dgm:prSet presAssocID="{06A91ADD-9A65-4215-B976-461C27C4BD7E}" presName="Name37" presStyleLbl="parChTrans1D2" presStyleIdx="0" presStyleCnt="3"/>
      <dgm:spPr/>
    </dgm:pt>
    <dgm:pt modelId="{CF646D00-486D-4832-8C1E-138759190C06}" type="pres">
      <dgm:prSet presAssocID="{1DD152F8-C40E-4308-921B-361D92B05F38}" presName="hierRoot2" presStyleCnt="0">
        <dgm:presLayoutVars>
          <dgm:hierBranch val="init"/>
        </dgm:presLayoutVars>
      </dgm:prSet>
      <dgm:spPr/>
    </dgm:pt>
    <dgm:pt modelId="{12868F5B-9B46-48B4-8A2C-9D8063A267DA}" type="pres">
      <dgm:prSet presAssocID="{1DD152F8-C40E-4308-921B-361D92B05F38}" presName="rootComposite" presStyleCnt="0"/>
      <dgm:spPr/>
    </dgm:pt>
    <dgm:pt modelId="{205FC576-4A65-45EE-B1A8-0B7724BB5DB1}" type="pres">
      <dgm:prSet presAssocID="{1DD152F8-C40E-4308-921B-361D92B05F38}" presName="rootText" presStyleLbl="node2" presStyleIdx="0" presStyleCnt="3" custScaleX="102648" custScaleY="190824">
        <dgm:presLayoutVars>
          <dgm:chPref val="3"/>
        </dgm:presLayoutVars>
      </dgm:prSet>
      <dgm:spPr/>
    </dgm:pt>
    <dgm:pt modelId="{7AB3E0A7-C289-4679-92CB-25EDB320B013}" type="pres">
      <dgm:prSet presAssocID="{1DD152F8-C40E-4308-921B-361D92B05F38}" presName="rootConnector" presStyleLbl="node2" presStyleIdx="0" presStyleCnt="3"/>
      <dgm:spPr/>
    </dgm:pt>
    <dgm:pt modelId="{F8368578-F58E-4E13-B6A8-78B5A37DDE30}" type="pres">
      <dgm:prSet presAssocID="{1DD152F8-C40E-4308-921B-361D92B05F38}" presName="hierChild4" presStyleCnt="0"/>
      <dgm:spPr/>
    </dgm:pt>
    <dgm:pt modelId="{03EE502E-4E29-403B-9B67-11E9D6F253D7}" type="pres">
      <dgm:prSet presAssocID="{1DD152F8-C40E-4308-921B-361D92B05F38}" presName="hierChild5" presStyleCnt="0"/>
      <dgm:spPr/>
    </dgm:pt>
    <dgm:pt modelId="{9AB9BD9D-8C7B-47C8-9C67-3F8C6E65299F}" type="pres">
      <dgm:prSet presAssocID="{E57F2E08-6FC7-4F41-89FF-05BA0F99D0CD}" presName="Name37" presStyleLbl="parChTrans1D2" presStyleIdx="1" presStyleCnt="3"/>
      <dgm:spPr/>
    </dgm:pt>
    <dgm:pt modelId="{772D21B6-18DA-46B8-875B-2AF350DEFF30}" type="pres">
      <dgm:prSet presAssocID="{812D5E1A-F36C-450D-89FD-9DBFDA81876A}" presName="hierRoot2" presStyleCnt="0">
        <dgm:presLayoutVars>
          <dgm:hierBranch val="init"/>
        </dgm:presLayoutVars>
      </dgm:prSet>
      <dgm:spPr/>
    </dgm:pt>
    <dgm:pt modelId="{81669B2A-E656-4E41-81B5-32994CE673FC}" type="pres">
      <dgm:prSet presAssocID="{812D5E1A-F36C-450D-89FD-9DBFDA81876A}" presName="rootComposite" presStyleCnt="0"/>
      <dgm:spPr/>
    </dgm:pt>
    <dgm:pt modelId="{A8244FEC-7280-41D9-8281-92184F02027E}" type="pres">
      <dgm:prSet presAssocID="{812D5E1A-F36C-450D-89FD-9DBFDA81876A}" presName="rootText" presStyleLbl="node2" presStyleIdx="1" presStyleCnt="3" custScaleX="111236" custScaleY="183388">
        <dgm:presLayoutVars>
          <dgm:chPref val="3"/>
        </dgm:presLayoutVars>
      </dgm:prSet>
      <dgm:spPr/>
    </dgm:pt>
    <dgm:pt modelId="{DD95D385-6FC9-4C5F-BA96-3F42390E3870}" type="pres">
      <dgm:prSet presAssocID="{812D5E1A-F36C-450D-89FD-9DBFDA81876A}" presName="rootConnector" presStyleLbl="node2" presStyleIdx="1" presStyleCnt="3"/>
      <dgm:spPr/>
    </dgm:pt>
    <dgm:pt modelId="{BD1CF087-74F5-4E50-926F-C8520AB46862}" type="pres">
      <dgm:prSet presAssocID="{812D5E1A-F36C-450D-89FD-9DBFDA81876A}" presName="hierChild4" presStyleCnt="0"/>
      <dgm:spPr/>
    </dgm:pt>
    <dgm:pt modelId="{E24F9ED7-E96B-40B4-9A98-63F0165E33AB}" type="pres">
      <dgm:prSet presAssocID="{812D5E1A-F36C-450D-89FD-9DBFDA81876A}" presName="hierChild5" presStyleCnt="0"/>
      <dgm:spPr/>
    </dgm:pt>
    <dgm:pt modelId="{D1BDA18A-763F-419E-8D24-36AC2FBBC2F6}" type="pres">
      <dgm:prSet presAssocID="{4F25004B-93C5-4744-ADE3-E1585C434A43}" presName="Name37" presStyleLbl="parChTrans1D2" presStyleIdx="2" presStyleCnt="3"/>
      <dgm:spPr/>
    </dgm:pt>
    <dgm:pt modelId="{77FCA4B6-3A36-4068-8867-02212D1E7752}" type="pres">
      <dgm:prSet presAssocID="{3B12BAA5-6CF5-4FE2-AD7A-14C59996C586}" presName="hierRoot2" presStyleCnt="0">
        <dgm:presLayoutVars>
          <dgm:hierBranch val="init"/>
        </dgm:presLayoutVars>
      </dgm:prSet>
      <dgm:spPr/>
    </dgm:pt>
    <dgm:pt modelId="{140458D0-6260-4F75-A1F2-63F14F4C2EF3}" type="pres">
      <dgm:prSet presAssocID="{3B12BAA5-6CF5-4FE2-AD7A-14C59996C586}" presName="rootComposite" presStyleCnt="0"/>
      <dgm:spPr/>
    </dgm:pt>
    <dgm:pt modelId="{51F14E0F-BDB1-4E23-A2B4-F0F3C12BD37C}" type="pres">
      <dgm:prSet presAssocID="{3B12BAA5-6CF5-4FE2-AD7A-14C59996C586}" presName="rootText" presStyleLbl="node2" presStyleIdx="2" presStyleCnt="3" custScaleX="110776" custScaleY="163035">
        <dgm:presLayoutVars>
          <dgm:chPref val="3"/>
        </dgm:presLayoutVars>
      </dgm:prSet>
      <dgm:spPr/>
    </dgm:pt>
    <dgm:pt modelId="{6ECE3253-6996-4FD4-89AF-4A9BA6BE1A77}" type="pres">
      <dgm:prSet presAssocID="{3B12BAA5-6CF5-4FE2-AD7A-14C59996C586}" presName="rootConnector" presStyleLbl="node2" presStyleIdx="2" presStyleCnt="3"/>
      <dgm:spPr/>
    </dgm:pt>
    <dgm:pt modelId="{8C987B8F-C17C-4C05-86CC-092C0AD2B5A2}" type="pres">
      <dgm:prSet presAssocID="{3B12BAA5-6CF5-4FE2-AD7A-14C59996C586}" presName="hierChild4" presStyleCnt="0"/>
      <dgm:spPr/>
    </dgm:pt>
    <dgm:pt modelId="{FDF64A0D-C7D4-4C18-ACDF-B8E36BEA1C24}" type="pres">
      <dgm:prSet presAssocID="{3B12BAA5-6CF5-4FE2-AD7A-14C59996C586}" presName="hierChild5" presStyleCnt="0"/>
      <dgm:spPr/>
    </dgm:pt>
    <dgm:pt modelId="{C59CAF86-AD83-4025-BE5F-0CF05160086D}" type="pres">
      <dgm:prSet presAssocID="{20E43BE7-7C39-486D-B043-EC99421C353F}" presName="hierChild3" presStyleCnt="0"/>
      <dgm:spPr/>
    </dgm:pt>
  </dgm:ptLst>
  <dgm:cxnLst>
    <dgm:cxn modelId="{4EC45D13-7B17-4F47-AE58-44B075FC43D3}" type="presOf" srcId="{812D5E1A-F36C-450D-89FD-9DBFDA81876A}" destId="{DD95D385-6FC9-4C5F-BA96-3F42390E3870}" srcOrd="1" destOrd="0" presId="urn:microsoft.com/office/officeart/2005/8/layout/orgChart1"/>
    <dgm:cxn modelId="{B5E6F816-2407-433C-846F-7F71265504F0}" type="presOf" srcId="{1DD152F8-C40E-4308-921B-361D92B05F38}" destId="{7AB3E0A7-C289-4679-92CB-25EDB320B013}" srcOrd="1" destOrd="0" presId="urn:microsoft.com/office/officeart/2005/8/layout/orgChart1"/>
    <dgm:cxn modelId="{914A7A22-3C55-4315-9834-DA7F03EB53EF}" type="presOf" srcId="{812D5E1A-F36C-450D-89FD-9DBFDA81876A}" destId="{A8244FEC-7280-41D9-8281-92184F02027E}" srcOrd="0" destOrd="0" presId="urn:microsoft.com/office/officeart/2005/8/layout/orgChart1"/>
    <dgm:cxn modelId="{88A32331-50C9-4469-AD40-AF9884B7C4B6}" type="presOf" srcId="{E57F2E08-6FC7-4F41-89FF-05BA0F99D0CD}" destId="{9AB9BD9D-8C7B-47C8-9C67-3F8C6E65299F}" srcOrd="0" destOrd="0" presId="urn:microsoft.com/office/officeart/2005/8/layout/orgChart1"/>
    <dgm:cxn modelId="{1D052E35-D7A9-4D7B-A4AF-7D8372C891BE}" srcId="{20E43BE7-7C39-486D-B043-EC99421C353F}" destId="{1DD152F8-C40E-4308-921B-361D92B05F38}" srcOrd="0" destOrd="0" parTransId="{06A91ADD-9A65-4215-B976-461C27C4BD7E}" sibTransId="{7188FD41-2BD1-46DC-965D-57E545A4D1B0}"/>
    <dgm:cxn modelId="{BDED363C-5932-4691-B221-27C0925D2F82}" srcId="{20E43BE7-7C39-486D-B043-EC99421C353F}" destId="{812D5E1A-F36C-450D-89FD-9DBFDA81876A}" srcOrd="1" destOrd="0" parTransId="{E57F2E08-6FC7-4F41-89FF-05BA0F99D0CD}" sibTransId="{F4E6D5E6-87BC-4D7C-B9A1-AFCCB0E567DE}"/>
    <dgm:cxn modelId="{89A0515E-8044-4AAC-8B99-D0B5519A4D7E}" type="presOf" srcId="{1DD152F8-C40E-4308-921B-361D92B05F38}" destId="{205FC576-4A65-45EE-B1A8-0B7724BB5DB1}" srcOrd="0" destOrd="0" presId="urn:microsoft.com/office/officeart/2005/8/layout/orgChart1"/>
    <dgm:cxn modelId="{CC920093-0A12-47BB-88C1-13A2B6A03D71}" type="presOf" srcId="{3B12BAA5-6CF5-4FE2-AD7A-14C59996C586}" destId="{6ECE3253-6996-4FD4-89AF-4A9BA6BE1A77}" srcOrd="1" destOrd="0" presId="urn:microsoft.com/office/officeart/2005/8/layout/orgChart1"/>
    <dgm:cxn modelId="{CC86A196-FBDB-4E31-8196-5AB59D9796D5}" srcId="{EB67B997-499B-4150-BEA8-035A0E063797}" destId="{20E43BE7-7C39-486D-B043-EC99421C353F}" srcOrd="0" destOrd="0" parTransId="{AA2EAE84-A9C2-49EC-973E-7DB6EEA781A1}" sibTransId="{2F95882F-E0D0-48A7-B4DD-5C63186D628E}"/>
    <dgm:cxn modelId="{B2656BB5-AEB6-4F03-ADA2-726C02CB2BE1}" type="presOf" srcId="{06A91ADD-9A65-4215-B976-461C27C4BD7E}" destId="{B3F20C7D-6393-4730-9671-1818232EC21C}" srcOrd="0" destOrd="0" presId="urn:microsoft.com/office/officeart/2005/8/layout/orgChart1"/>
    <dgm:cxn modelId="{7EE2ACD1-A166-4323-AF93-BDFCE1528951}" type="presOf" srcId="{EB67B997-499B-4150-BEA8-035A0E063797}" destId="{FF8FE3F4-6ADC-4475-B81B-79112BC991B2}" srcOrd="0" destOrd="0" presId="urn:microsoft.com/office/officeart/2005/8/layout/orgChart1"/>
    <dgm:cxn modelId="{B67FD4DE-E0E2-4FEE-B264-5989ECEA5E0A}" type="presOf" srcId="{20E43BE7-7C39-486D-B043-EC99421C353F}" destId="{3656C04E-213E-4E51-B801-AD2C6C257F40}" srcOrd="0" destOrd="0" presId="urn:microsoft.com/office/officeart/2005/8/layout/orgChart1"/>
    <dgm:cxn modelId="{A04614E1-6D81-4618-8A40-80BDE6C2D196}" srcId="{20E43BE7-7C39-486D-B043-EC99421C353F}" destId="{3B12BAA5-6CF5-4FE2-AD7A-14C59996C586}" srcOrd="2" destOrd="0" parTransId="{4F25004B-93C5-4744-ADE3-E1585C434A43}" sibTransId="{C3CA3679-632C-4EBC-8475-5B4D20E1201F}"/>
    <dgm:cxn modelId="{119C72E8-E978-4656-B94B-B3DF1BC8BFE5}" type="presOf" srcId="{3B12BAA5-6CF5-4FE2-AD7A-14C59996C586}" destId="{51F14E0F-BDB1-4E23-A2B4-F0F3C12BD37C}" srcOrd="0" destOrd="0" presId="urn:microsoft.com/office/officeart/2005/8/layout/orgChart1"/>
    <dgm:cxn modelId="{2F6A0FF7-54E6-4C5B-B23B-73106CC82E59}" type="presOf" srcId="{20E43BE7-7C39-486D-B043-EC99421C353F}" destId="{963DF315-D7BF-43A1-849B-594519A05920}" srcOrd="1" destOrd="0" presId="urn:microsoft.com/office/officeart/2005/8/layout/orgChart1"/>
    <dgm:cxn modelId="{EE5529FC-C3E4-4FF6-86B9-95F15FD496E1}" type="presOf" srcId="{4F25004B-93C5-4744-ADE3-E1585C434A43}" destId="{D1BDA18A-763F-419E-8D24-36AC2FBBC2F6}" srcOrd="0" destOrd="0" presId="urn:microsoft.com/office/officeart/2005/8/layout/orgChart1"/>
    <dgm:cxn modelId="{2FCD38F3-64C5-4040-A48D-ABDF0E5FD3BD}" type="presParOf" srcId="{FF8FE3F4-6ADC-4475-B81B-79112BC991B2}" destId="{E098DADC-1A6E-407D-8648-1CCB30BF981B}" srcOrd="0" destOrd="0" presId="urn:microsoft.com/office/officeart/2005/8/layout/orgChart1"/>
    <dgm:cxn modelId="{C7446484-6648-4D61-9B3A-2F5CAC0CDD3E}" type="presParOf" srcId="{E098DADC-1A6E-407D-8648-1CCB30BF981B}" destId="{D4A3FDF5-CE1A-4143-8DE8-7D936255BB88}" srcOrd="0" destOrd="0" presId="urn:microsoft.com/office/officeart/2005/8/layout/orgChart1"/>
    <dgm:cxn modelId="{9996D824-F13F-4663-8F55-59913BA2D98E}" type="presParOf" srcId="{D4A3FDF5-CE1A-4143-8DE8-7D936255BB88}" destId="{3656C04E-213E-4E51-B801-AD2C6C257F40}" srcOrd="0" destOrd="0" presId="urn:microsoft.com/office/officeart/2005/8/layout/orgChart1"/>
    <dgm:cxn modelId="{A18872B5-043A-4733-94B2-4B97963CE9EC}" type="presParOf" srcId="{D4A3FDF5-CE1A-4143-8DE8-7D936255BB88}" destId="{963DF315-D7BF-43A1-849B-594519A05920}" srcOrd="1" destOrd="0" presId="urn:microsoft.com/office/officeart/2005/8/layout/orgChart1"/>
    <dgm:cxn modelId="{27F765D1-0B04-440F-8DB8-6A2E029AAF9F}" type="presParOf" srcId="{E098DADC-1A6E-407D-8648-1CCB30BF981B}" destId="{93EC2C13-FCCD-4AE6-9C83-500B02A2F03B}" srcOrd="1" destOrd="0" presId="urn:microsoft.com/office/officeart/2005/8/layout/orgChart1"/>
    <dgm:cxn modelId="{4C3AA4C4-0750-45DD-BD57-4A4397519037}" type="presParOf" srcId="{93EC2C13-FCCD-4AE6-9C83-500B02A2F03B}" destId="{B3F20C7D-6393-4730-9671-1818232EC21C}" srcOrd="0" destOrd="0" presId="urn:microsoft.com/office/officeart/2005/8/layout/orgChart1"/>
    <dgm:cxn modelId="{F62B0E1E-8D5A-4B5E-A3AA-98760829D29D}" type="presParOf" srcId="{93EC2C13-FCCD-4AE6-9C83-500B02A2F03B}" destId="{CF646D00-486D-4832-8C1E-138759190C06}" srcOrd="1" destOrd="0" presId="urn:microsoft.com/office/officeart/2005/8/layout/orgChart1"/>
    <dgm:cxn modelId="{2288D536-DF82-44B9-BBD0-48736CE9D2D9}" type="presParOf" srcId="{CF646D00-486D-4832-8C1E-138759190C06}" destId="{12868F5B-9B46-48B4-8A2C-9D8063A267DA}" srcOrd="0" destOrd="0" presId="urn:microsoft.com/office/officeart/2005/8/layout/orgChart1"/>
    <dgm:cxn modelId="{64EA69F1-A3CD-473F-8564-89DA9B52DC3A}" type="presParOf" srcId="{12868F5B-9B46-48B4-8A2C-9D8063A267DA}" destId="{205FC576-4A65-45EE-B1A8-0B7724BB5DB1}" srcOrd="0" destOrd="0" presId="urn:microsoft.com/office/officeart/2005/8/layout/orgChart1"/>
    <dgm:cxn modelId="{97162937-B35C-4E5A-8A43-CC8A34D8B206}" type="presParOf" srcId="{12868F5B-9B46-48B4-8A2C-9D8063A267DA}" destId="{7AB3E0A7-C289-4679-92CB-25EDB320B013}" srcOrd="1" destOrd="0" presId="urn:microsoft.com/office/officeart/2005/8/layout/orgChart1"/>
    <dgm:cxn modelId="{82983C4A-81E4-43B1-AAEF-9A469043F76D}" type="presParOf" srcId="{CF646D00-486D-4832-8C1E-138759190C06}" destId="{F8368578-F58E-4E13-B6A8-78B5A37DDE30}" srcOrd="1" destOrd="0" presId="urn:microsoft.com/office/officeart/2005/8/layout/orgChart1"/>
    <dgm:cxn modelId="{35CEB56C-E36A-4EEE-8279-1D357A12E6C6}" type="presParOf" srcId="{CF646D00-486D-4832-8C1E-138759190C06}" destId="{03EE502E-4E29-403B-9B67-11E9D6F253D7}" srcOrd="2" destOrd="0" presId="urn:microsoft.com/office/officeart/2005/8/layout/orgChart1"/>
    <dgm:cxn modelId="{BC060B76-B04B-42DE-894C-D43F8915374B}" type="presParOf" srcId="{93EC2C13-FCCD-4AE6-9C83-500B02A2F03B}" destId="{9AB9BD9D-8C7B-47C8-9C67-3F8C6E65299F}" srcOrd="2" destOrd="0" presId="urn:microsoft.com/office/officeart/2005/8/layout/orgChart1"/>
    <dgm:cxn modelId="{C79D51E2-B445-426F-9E26-8607A76A379E}" type="presParOf" srcId="{93EC2C13-FCCD-4AE6-9C83-500B02A2F03B}" destId="{772D21B6-18DA-46B8-875B-2AF350DEFF30}" srcOrd="3" destOrd="0" presId="urn:microsoft.com/office/officeart/2005/8/layout/orgChart1"/>
    <dgm:cxn modelId="{5B736F1C-107F-4174-8C3C-DF60FBF3AB78}" type="presParOf" srcId="{772D21B6-18DA-46B8-875B-2AF350DEFF30}" destId="{81669B2A-E656-4E41-81B5-32994CE673FC}" srcOrd="0" destOrd="0" presId="urn:microsoft.com/office/officeart/2005/8/layout/orgChart1"/>
    <dgm:cxn modelId="{8CDBDA4E-10B0-40B1-BC97-8E546CE72DE4}" type="presParOf" srcId="{81669B2A-E656-4E41-81B5-32994CE673FC}" destId="{A8244FEC-7280-41D9-8281-92184F02027E}" srcOrd="0" destOrd="0" presId="urn:microsoft.com/office/officeart/2005/8/layout/orgChart1"/>
    <dgm:cxn modelId="{189C724C-09B1-4183-BC13-4D07A783049E}" type="presParOf" srcId="{81669B2A-E656-4E41-81B5-32994CE673FC}" destId="{DD95D385-6FC9-4C5F-BA96-3F42390E3870}" srcOrd="1" destOrd="0" presId="urn:microsoft.com/office/officeart/2005/8/layout/orgChart1"/>
    <dgm:cxn modelId="{25771643-D09D-46DE-9A87-824278A4211C}" type="presParOf" srcId="{772D21B6-18DA-46B8-875B-2AF350DEFF30}" destId="{BD1CF087-74F5-4E50-926F-C8520AB46862}" srcOrd="1" destOrd="0" presId="urn:microsoft.com/office/officeart/2005/8/layout/orgChart1"/>
    <dgm:cxn modelId="{EE43B240-6700-40E9-AA5D-E3C8395D63E3}" type="presParOf" srcId="{772D21B6-18DA-46B8-875B-2AF350DEFF30}" destId="{E24F9ED7-E96B-40B4-9A98-63F0165E33AB}" srcOrd="2" destOrd="0" presId="urn:microsoft.com/office/officeart/2005/8/layout/orgChart1"/>
    <dgm:cxn modelId="{6EF2E2CC-3E45-4459-984B-077073AED511}" type="presParOf" srcId="{93EC2C13-FCCD-4AE6-9C83-500B02A2F03B}" destId="{D1BDA18A-763F-419E-8D24-36AC2FBBC2F6}" srcOrd="4" destOrd="0" presId="urn:microsoft.com/office/officeart/2005/8/layout/orgChart1"/>
    <dgm:cxn modelId="{19BE956E-94B8-4938-8507-1DB4533CB560}" type="presParOf" srcId="{93EC2C13-FCCD-4AE6-9C83-500B02A2F03B}" destId="{77FCA4B6-3A36-4068-8867-02212D1E7752}" srcOrd="5" destOrd="0" presId="urn:microsoft.com/office/officeart/2005/8/layout/orgChart1"/>
    <dgm:cxn modelId="{B7BA3331-42F1-4E5F-B93A-5541B4426B9E}" type="presParOf" srcId="{77FCA4B6-3A36-4068-8867-02212D1E7752}" destId="{140458D0-6260-4F75-A1F2-63F14F4C2EF3}" srcOrd="0" destOrd="0" presId="urn:microsoft.com/office/officeart/2005/8/layout/orgChart1"/>
    <dgm:cxn modelId="{0BE01E69-96B6-4BF8-A11E-9377D3AB2911}" type="presParOf" srcId="{140458D0-6260-4F75-A1F2-63F14F4C2EF3}" destId="{51F14E0F-BDB1-4E23-A2B4-F0F3C12BD37C}" srcOrd="0" destOrd="0" presId="urn:microsoft.com/office/officeart/2005/8/layout/orgChart1"/>
    <dgm:cxn modelId="{5B079CED-1A76-43D3-92C3-1756378AD76C}" type="presParOf" srcId="{140458D0-6260-4F75-A1F2-63F14F4C2EF3}" destId="{6ECE3253-6996-4FD4-89AF-4A9BA6BE1A77}" srcOrd="1" destOrd="0" presId="urn:microsoft.com/office/officeart/2005/8/layout/orgChart1"/>
    <dgm:cxn modelId="{035D6F02-F293-46EA-ABE5-58ED778D0251}" type="presParOf" srcId="{77FCA4B6-3A36-4068-8867-02212D1E7752}" destId="{8C987B8F-C17C-4C05-86CC-092C0AD2B5A2}" srcOrd="1" destOrd="0" presId="urn:microsoft.com/office/officeart/2005/8/layout/orgChart1"/>
    <dgm:cxn modelId="{D8A9F4A1-D866-45D2-8FF1-CEC6BFFA7E7D}" type="presParOf" srcId="{77FCA4B6-3A36-4068-8867-02212D1E7752}" destId="{FDF64A0D-C7D4-4C18-ACDF-B8E36BEA1C24}" srcOrd="2" destOrd="0" presId="urn:microsoft.com/office/officeart/2005/8/layout/orgChart1"/>
    <dgm:cxn modelId="{21DA3136-101C-418D-8DDC-0AB38D94DABD}" type="presParOf" srcId="{E098DADC-1A6E-407D-8648-1CCB30BF981B}" destId="{C59CAF86-AD83-4025-BE5F-0CF05160086D}"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0D26328-17F2-4544-AFA2-8178A5E9DD73}" type="doc">
      <dgm:prSet loTypeId="urn:microsoft.com/office/officeart/2005/8/layout/orgChart1" loCatId="hierarchy" qsTypeId="urn:microsoft.com/office/officeart/2005/8/quickstyle/simple5" qsCatId="simple" csTypeId="urn:microsoft.com/office/officeart/2005/8/colors/colorful3" csCatId="colorful" phldr="1"/>
      <dgm:spPr/>
      <dgm:t>
        <a:bodyPr/>
        <a:lstStyle/>
        <a:p>
          <a:endParaRPr lang="en-US"/>
        </a:p>
      </dgm:t>
    </dgm:pt>
    <dgm:pt modelId="{421DC20D-36ED-470C-B698-4592F9809F4F}">
      <dgm:prSet phldrT="[Text]" custT="1"/>
      <dgm:spPr/>
      <dgm:t>
        <a:bodyPr/>
        <a:lstStyle/>
        <a:p>
          <a:r>
            <a:rPr lang="en-US" sz="2800" b="1" i="1">
              <a:latin typeface="Times New Roman" pitchFamily="18" charset="0"/>
              <a:cs typeface="Times New Roman" pitchFamily="18" charset="0"/>
            </a:rPr>
            <a:t>A molecule when absorb IR radiation it undergoes vibrations due to </a:t>
          </a:r>
          <a:endParaRPr lang="en-US" sz="2800" b="1" dirty="0">
            <a:latin typeface="Times New Roman" pitchFamily="18" charset="0"/>
            <a:cs typeface="Times New Roman" pitchFamily="18" charset="0"/>
          </a:endParaRPr>
        </a:p>
      </dgm:t>
    </dgm:pt>
    <dgm:pt modelId="{D4F5A9F1-CA23-4351-8584-057F5A196F4F}" type="parTrans" cxnId="{1D562F93-AC25-47EA-826E-34639EDDC077}">
      <dgm:prSet/>
      <dgm:spPr/>
      <dgm:t>
        <a:bodyPr/>
        <a:lstStyle/>
        <a:p>
          <a:endParaRPr lang="en-US"/>
        </a:p>
      </dgm:t>
    </dgm:pt>
    <dgm:pt modelId="{81909EE4-9103-42D1-914F-57B7EFC98F5D}" type="sibTrans" cxnId="{1D562F93-AC25-47EA-826E-34639EDDC077}">
      <dgm:prSet/>
      <dgm:spPr/>
      <dgm:t>
        <a:bodyPr/>
        <a:lstStyle/>
        <a:p>
          <a:endParaRPr lang="en-US"/>
        </a:p>
      </dgm:t>
    </dgm:pt>
    <dgm:pt modelId="{18DF9AF2-5879-4138-A22B-1DC0F1A547A9}">
      <dgm:prSet phldrT="[Text]"/>
      <dgm:spPr/>
      <dgm:t>
        <a:bodyPr/>
        <a:lstStyle/>
        <a:p>
          <a:r>
            <a:rPr lang="en-US" dirty="0"/>
            <a:t>Bonds may stretch back and forth</a:t>
          </a:r>
        </a:p>
      </dgm:t>
    </dgm:pt>
    <dgm:pt modelId="{04F63A01-44C8-4318-B342-D0359FD8A7B2}" type="parTrans" cxnId="{255DFF8A-EE8D-4EEC-94D9-2834E0411A53}">
      <dgm:prSet/>
      <dgm:spPr/>
      <dgm:t>
        <a:bodyPr/>
        <a:lstStyle/>
        <a:p>
          <a:endParaRPr lang="en-US" dirty="0"/>
        </a:p>
      </dgm:t>
    </dgm:pt>
    <dgm:pt modelId="{F16BB51B-B44D-4CCD-8FB3-F4DBCD1F122A}" type="sibTrans" cxnId="{255DFF8A-EE8D-4EEC-94D9-2834E0411A53}">
      <dgm:prSet/>
      <dgm:spPr/>
      <dgm:t>
        <a:bodyPr/>
        <a:lstStyle/>
        <a:p>
          <a:endParaRPr lang="en-US"/>
        </a:p>
      </dgm:t>
    </dgm:pt>
    <dgm:pt modelId="{30BF6548-0B0D-4A16-9C78-67AFCD1D47E0}">
      <dgm:prSet phldrT="[Text]"/>
      <dgm:spPr/>
      <dgm:t>
        <a:bodyPr/>
        <a:lstStyle/>
        <a:p>
          <a:r>
            <a:rPr lang="en-US" dirty="0"/>
            <a:t>Bonds may rotate</a:t>
          </a:r>
        </a:p>
      </dgm:t>
    </dgm:pt>
    <dgm:pt modelId="{EF30FD89-A3C7-42AB-A55B-AB31E422B7B3}" type="parTrans" cxnId="{4CBD2D91-2F2C-44B8-AE03-027158C5F057}">
      <dgm:prSet/>
      <dgm:spPr/>
      <dgm:t>
        <a:bodyPr/>
        <a:lstStyle/>
        <a:p>
          <a:endParaRPr lang="en-US" dirty="0"/>
        </a:p>
      </dgm:t>
    </dgm:pt>
    <dgm:pt modelId="{314E87E1-4C60-46BC-840B-43AAB3029401}" type="sibTrans" cxnId="{4CBD2D91-2F2C-44B8-AE03-027158C5F057}">
      <dgm:prSet/>
      <dgm:spPr/>
      <dgm:t>
        <a:bodyPr/>
        <a:lstStyle/>
        <a:p>
          <a:endParaRPr lang="en-US"/>
        </a:p>
      </dgm:t>
    </dgm:pt>
    <dgm:pt modelId="{042A1FA8-42CC-455C-B0FE-68E0E74D9FF8}">
      <dgm:prSet phldrT="[Text]"/>
      <dgm:spPr/>
      <dgm:t>
        <a:bodyPr/>
        <a:lstStyle/>
        <a:p>
          <a:r>
            <a:rPr lang="en-US" dirty="0"/>
            <a:t>Groups on atoms may “wag” and “scissor</a:t>
          </a:r>
        </a:p>
      </dgm:t>
    </dgm:pt>
    <dgm:pt modelId="{AC355576-BAFC-45E3-850C-CE4CECB40DCE}" type="parTrans" cxnId="{C460AD9E-E351-4CDA-94B0-2536D45F451B}">
      <dgm:prSet/>
      <dgm:spPr/>
      <dgm:t>
        <a:bodyPr/>
        <a:lstStyle/>
        <a:p>
          <a:endParaRPr lang="en-US" dirty="0"/>
        </a:p>
      </dgm:t>
    </dgm:pt>
    <dgm:pt modelId="{6755CDAE-EDC2-437D-82BA-0F8CAAEFF8B8}" type="sibTrans" cxnId="{C460AD9E-E351-4CDA-94B0-2536D45F451B}">
      <dgm:prSet/>
      <dgm:spPr/>
      <dgm:t>
        <a:bodyPr/>
        <a:lstStyle/>
        <a:p>
          <a:endParaRPr lang="en-US"/>
        </a:p>
      </dgm:t>
    </dgm:pt>
    <dgm:pt modelId="{53317CBE-F0C8-41B9-9887-69F2A9B56C8B}">
      <dgm:prSet/>
      <dgm:spPr/>
      <dgm:t>
        <a:bodyPr/>
        <a:lstStyle/>
        <a:p>
          <a:r>
            <a:rPr lang="en-US" dirty="0"/>
            <a:t>Bonds may bend and flex</a:t>
          </a:r>
        </a:p>
      </dgm:t>
    </dgm:pt>
    <dgm:pt modelId="{9D89293E-FFE1-4683-87D4-27661F88E4F6}" type="parTrans" cxnId="{49E57979-4991-41E2-92FA-964EF5283FB0}">
      <dgm:prSet/>
      <dgm:spPr/>
      <dgm:t>
        <a:bodyPr/>
        <a:lstStyle/>
        <a:p>
          <a:endParaRPr lang="en-US" dirty="0"/>
        </a:p>
      </dgm:t>
    </dgm:pt>
    <dgm:pt modelId="{95E9A080-F77C-4C3B-B51D-9CD66BDD661B}" type="sibTrans" cxnId="{49E57979-4991-41E2-92FA-964EF5283FB0}">
      <dgm:prSet/>
      <dgm:spPr/>
      <dgm:t>
        <a:bodyPr/>
        <a:lstStyle/>
        <a:p>
          <a:endParaRPr lang="en-US"/>
        </a:p>
      </dgm:t>
    </dgm:pt>
    <dgm:pt modelId="{54A71612-877A-4FDC-9261-8DEF26FBAE6D}">
      <dgm:prSet/>
      <dgm:spPr/>
      <dgm:t>
        <a:bodyPr/>
        <a:lstStyle/>
        <a:p>
          <a:r>
            <a:rPr lang="en-US" dirty="0"/>
            <a:t>The molecule may rotate and vibrate in other ways</a:t>
          </a:r>
        </a:p>
      </dgm:t>
    </dgm:pt>
    <dgm:pt modelId="{A0725FBF-D72B-41C1-8FF3-D05F4E471158}" type="parTrans" cxnId="{643F11F1-B5CB-40E7-81AB-594F71B75D01}">
      <dgm:prSet/>
      <dgm:spPr/>
      <dgm:t>
        <a:bodyPr/>
        <a:lstStyle/>
        <a:p>
          <a:endParaRPr lang="en-US" dirty="0"/>
        </a:p>
      </dgm:t>
    </dgm:pt>
    <dgm:pt modelId="{FFC8C0CD-D3CB-4604-9F3B-5FCE0D5C7B41}" type="sibTrans" cxnId="{643F11F1-B5CB-40E7-81AB-594F71B75D01}">
      <dgm:prSet/>
      <dgm:spPr/>
      <dgm:t>
        <a:bodyPr/>
        <a:lstStyle/>
        <a:p>
          <a:endParaRPr lang="en-US"/>
        </a:p>
      </dgm:t>
    </dgm:pt>
    <dgm:pt modelId="{61B829F9-6EB7-4D63-8235-39F873FFFAD5}" type="pres">
      <dgm:prSet presAssocID="{40D26328-17F2-4544-AFA2-8178A5E9DD73}" presName="hierChild1" presStyleCnt="0">
        <dgm:presLayoutVars>
          <dgm:orgChart val="1"/>
          <dgm:chPref val="1"/>
          <dgm:dir/>
          <dgm:animOne val="branch"/>
          <dgm:animLvl val="lvl"/>
          <dgm:resizeHandles/>
        </dgm:presLayoutVars>
      </dgm:prSet>
      <dgm:spPr/>
    </dgm:pt>
    <dgm:pt modelId="{B121AF45-A34A-4342-ADE6-4DFB1BCFB28E}" type="pres">
      <dgm:prSet presAssocID="{421DC20D-36ED-470C-B698-4592F9809F4F}" presName="hierRoot1" presStyleCnt="0">
        <dgm:presLayoutVars>
          <dgm:hierBranch val="init"/>
        </dgm:presLayoutVars>
      </dgm:prSet>
      <dgm:spPr/>
    </dgm:pt>
    <dgm:pt modelId="{1BF59B66-793B-494B-A028-2E5D724EE43D}" type="pres">
      <dgm:prSet presAssocID="{421DC20D-36ED-470C-B698-4592F9809F4F}" presName="rootComposite1" presStyleCnt="0"/>
      <dgm:spPr/>
    </dgm:pt>
    <dgm:pt modelId="{7F1D5A2C-FDA5-4237-BFF8-1AFF4548A9D4}" type="pres">
      <dgm:prSet presAssocID="{421DC20D-36ED-470C-B698-4592F9809F4F}" presName="rootText1" presStyleLbl="node0" presStyleIdx="0" presStyleCnt="1" custScaleX="305516" custScaleY="289400" custLinFactY="-100000" custLinFactNeighborX="1325" custLinFactNeighborY="-116457">
        <dgm:presLayoutVars>
          <dgm:chPref val="3"/>
        </dgm:presLayoutVars>
      </dgm:prSet>
      <dgm:spPr/>
    </dgm:pt>
    <dgm:pt modelId="{1A88A970-8FC6-40FC-9E93-5876B4D3CFD8}" type="pres">
      <dgm:prSet presAssocID="{421DC20D-36ED-470C-B698-4592F9809F4F}" presName="rootConnector1" presStyleLbl="node1" presStyleIdx="0" presStyleCnt="0"/>
      <dgm:spPr/>
    </dgm:pt>
    <dgm:pt modelId="{8EB201AD-B63F-4F37-8F85-5DEFC999EB4A}" type="pres">
      <dgm:prSet presAssocID="{421DC20D-36ED-470C-B698-4592F9809F4F}" presName="hierChild2" presStyleCnt="0"/>
      <dgm:spPr/>
    </dgm:pt>
    <dgm:pt modelId="{855014DC-3FD2-4E1D-9736-534CE3989A0B}" type="pres">
      <dgm:prSet presAssocID="{04F63A01-44C8-4318-B342-D0359FD8A7B2}" presName="Name37" presStyleLbl="parChTrans1D2" presStyleIdx="0" presStyleCnt="5"/>
      <dgm:spPr/>
    </dgm:pt>
    <dgm:pt modelId="{8915DE11-E42A-497B-81D9-375824CB4A7E}" type="pres">
      <dgm:prSet presAssocID="{18DF9AF2-5879-4138-A22B-1DC0F1A547A9}" presName="hierRoot2" presStyleCnt="0">
        <dgm:presLayoutVars>
          <dgm:hierBranch val="init"/>
        </dgm:presLayoutVars>
      </dgm:prSet>
      <dgm:spPr/>
    </dgm:pt>
    <dgm:pt modelId="{B6D9A571-63B5-44DA-96D9-9C6CABF5FE5A}" type="pres">
      <dgm:prSet presAssocID="{18DF9AF2-5879-4138-A22B-1DC0F1A547A9}" presName="rootComposite" presStyleCnt="0"/>
      <dgm:spPr/>
    </dgm:pt>
    <dgm:pt modelId="{8B33B6B7-CFFB-4F40-897A-11A450C170A6}" type="pres">
      <dgm:prSet presAssocID="{18DF9AF2-5879-4138-A22B-1DC0F1A547A9}" presName="rootText" presStyleLbl="node2" presStyleIdx="0" presStyleCnt="5">
        <dgm:presLayoutVars>
          <dgm:chPref val="3"/>
        </dgm:presLayoutVars>
      </dgm:prSet>
      <dgm:spPr/>
    </dgm:pt>
    <dgm:pt modelId="{76F605E3-DA5B-4B52-B289-A0B7D27E9A02}" type="pres">
      <dgm:prSet presAssocID="{18DF9AF2-5879-4138-A22B-1DC0F1A547A9}" presName="rootConnector" presStyleLbl="node2" presStyleIdx="0" presStyleCnt="5"/>
      <dgm:spPr/>
    </dgm:pt>
    <dgm:pt modelId="{DDA5760F-EFC0-48D2-9EDB-43CC3DB9A5B4}" type="pres">
      <dgm:prSet presAssocID="{18DF9AF2-5879-4138-A22B-1DC0F1A547A9}" presName="hierChild4" presStyleCnt="0"/>
      <dgm:spPr/>
    </dgm:pt>
    <dgm:pt modelId="{36B6EF8F-4BA4-4233-A473-CDB844642B90}" type="pres">
      <dgm:prSet presAssocID="{18DF9AF2-5879-4138-A22B-1DC0F1A547A9}" presName="hierChild5" presStyleCnt="0"/>
      <dgm:spPr/>
    </dgm:pt>
    <dgm:pt modelId="{D8A40795-AAA5-487F-9A96-5D93F9F1874F}" type="pres">
      <dgm:prSet presAssocID="{EF30FD89-A3C7-42AB-A55B-AB31E422B7B3}" presName="Name37" presStyleLbl="parChTrans1D2" presStyleIdx="1" presStyleCnt="5"/>
      <dgm:spPr/>
    </dgm:pt>
    <dgm:pt modelId="{C0A33430-02E8-4337-8BC4-A901001D35B8}" type="pres">
      <dgm:prSet presAssocID="{30BF6548-0B0D-4A16-9C78-67AFCD1D47E0}" presName="hierRoot2" presStyleCnt="0">
        <dgm:presLayoutVars>
          <dgm:hierBranch val="init"/>
        </dgm:presLayoutVars>
      </dgm:prSet>
      <dgm:spPr/>
    </dgm:pt>
    <dgm:pt modelId="{FA532192-960E-43E8-8E1C-6C82C1789AA5}" type="pres">
      <dgm:prSet presAssocID="{30BF6548-0B0D-4A16-9C78-67AFCD1D47E0}" presName="rootComposite" presStyleCnt="0"/>
      <dgm:spPr/>
    </dgm:pt>
    <dgm:pt modelId="{35925782-EA01-477C-8A60-4FEBD42B499B}" type="pres">
      <dgm:prSet presAssocID="{30BF6548-0B0D-4A16-9C78-67AFCD1D47E0}" presName="rootText" presStyleLbl="node2" presStyleIdx="1" presStyleCnt="5">
        <dgm:presLayoutVars>
          <dgm:chPref val="3"/>
        </dgm:presLayoutVars>
      </dgm:prSet>
      <dgm:spPr/>
    </dgm:pt>
    <dgm:pt modelId="{A2911A5D-4FCC-47C5-80BF-861867C6EB2F}" type="pres">
      <dgm:prSet presAssocID="{30BF6548-0B0D-4A16-9C78-67AFCD1D47E0}" presName="rootConnector" presStyleLbl="node2" presStyleIdx="1" presStyleCnt="5"/>
      <dgm:spPr/>
    </dgm:pt>
    <dgm:pt modelId="{41BE7821-06E8-46A0-AAB0-EA0927F927CB}" type="pres">
      <dgm:prSet presAssocID="{30BF6548-0B0D-4A16-9C78-67AFCD1D47E0}" presName="hierChild4" presStyleCnt="0"/>
      <dgm:spPr/>
    </dgm:pt>
    <dgm:pt modelId="{30F2E462-A308-46F8-A2A3-6AFC388BD59D}" type="pres">
      <dgm:prSet presAssocID="{30BF6548-0B0D-4A16-9C78-67AFCD1D47E0}" presName="hierChild5" presStyleCnt="0"/>
      <dgm:spPr/>
    </dgm:pt>
    <dgm:pt modelId="{EFF83878-CD49-4071-AE94-BA6CE317C88B}" type="pres">
      <dgm:prSet presAssocID="{9D89293E-FFE1-4683-87D4-27661F88E4F6}" presName="Name37" presStyleLbl="parChTrans1D2" presStyleIdx="2" presStyleCnt="5"/>
      <dgm:spPr/>
    </dgm:pt>
    <dgm:pt modelId="{E015CB6D-DA8A-4A6A-AF38-254FB27C064C}" type="pres">
      <dgm:prSet presAssocID="{53317CBE-F0C8-41B9-9887-69F2A9B56C8B}" presName="hierRoot2" presStyleCnt="0">
        <dgm:presLayoutVars>
          <dgm:hierBranch val="init"/>
        </dgm:presLayoutVars>
      </dgm:prSet>
      <dgm:spPr/>
    </dgm:pt>
    <dgm:pt modelId="{466C4258-C6AA-4931-BAAB-288DC46AE0D1}" type="pres">
      <dgm:prSet presAssocID="{53317CBE-F0C8-41B9-9887-69F2A9B56C8B}" presName="rootComposite" presStyleCnt="0"/>
      <dgm:spPr/>
    </dgm:pt>
    <dgm:pt modelId="{AD0D3D80-4AF4-4767-B76D-0C7FBE45CFFB}" type="pres">
      <dgm:prSet presAssocID="{53317CBE-F0C8-41B9-9887-69F2A9B56C8B}" presName="rootText" presStyleLbl="node2" presStyleIdx="2" presStyleCnt="5">
        <dgm:presLayoutVars>
          <dgm:chPref val="3"/>
        </dgm:presLayoutVars>
      </dgm:prSet>
      <dgm:spPr/>
    </dgm:pt>
    <dgm:pt modelId="{3B427351-6365-40AE-9FA3-FDEB3896E228}" type="pres">
      <dgm:prSet presAssocID="{53317CBE-F0C8-41B9-9887-69F2A9B56C8B}" presName="rootConnector" presStyleLbl="node2" presStyleIdx="2" presStyleCnt="5"/>
      <dgm:spPr/>
    </dgm:pt>
    <dgm:pt modelId="{2DD86B08-F001-4168-8A5C-736D792EDCB6}" type="pres">
      <dgm:prSet presAssocID="{53317CBE-F0C8-41B9-9887-69F2A9B56C8B}" presName="hierChild4" presStyleCnt="0"/>
      <dgm:spPr/>
    </dgm:pt>
    <dgm:pt modelId="{C474065C-A67C-42BD-81C8-FBB75E3EF999}" type="pres">
      <dgm:prSet presAssocID="{53317CBE-F0C8-41B9-9887-69F2A9B56C8B}" presName="hierChild5" presStyleCnt="0"/>
      <dgm:spPr/>
    </dgm:pt>
    <dgm:pt modelId="{1942BEF4-EC77-4291-8ABF-D69582691AC6}" type="pres">
      <dgm:prSet presAssocID="{AC355576-BAFC-45E3-850C-CE4CECB40DCE}" presName="Name37" presStyleLbl="parChTrans1D2" presStyleIdx="3" presStyleCnt="5"/>
      <dgm:spPr/>
    </dgm:pt>
    <dgm:pt modelId="{B555FE02-D527-4C1C-B57B-34233F1A35F1}" type="pres">
      <dgm:prSet presAssocID="{042A1FA8-42CC-455C-B0FE-68E0E74D9FF8}" presName="hierRoot2" presStyleCnt="0">
        <dgm:presLayoutVars>
          <dgm:hierBranch val="init"/>
        </dgm:presLayoutVars>
      </dgm:prSet>
      <dgm:spPr/>
    </dgm:pt>
    <dgm:pt modelId="{2CD3B58C-99DD-4294-B034-36ACF3E2B008}" type="pres">
      <dgm:prSet presAssocID="{042A1FA8-42CC-455C-B0FE-68E0E74D9FF8}" presName="rootComposite" presStyleCnt="0"/>
      <dgm:spPr/>
    </dgm:pt>
    <dgm:pt modelId="{9A724FDE-4424-4A19-80CF-EF156CA63BDF}" type="pres">
      <dgm:prSet presAssocID="{042A1FA8-42CC-455C-B0FE-68E0E74D9FF8}" presName="rootText" presStyleLbl="node2" presStyleIdx="3" presStyleCnt="5">
        <dgm:presLayoutVars>
          <dgm:chPref val="3"/>
        </dgm:presLayoutVars>
      </dgm:prSet>
      <dgm:spPr/>
    </dgm:pt>
    <dgm:pt modelId="{1297D018-1194-48FE-935E-7CB817500BCF}" type="pres">
      <dgm:prSet presAssocID="{042A1FA8-42CC-455C-B0FE-68E0E74D9FF8}" presName="rootConnector" presStyleLbl="node2" presStyleIdx="3" presStyleCnt="5"/>
      <dgm:spPr/>
    </dgm:pt>
    <dgm:pt modelId="{408CA42D-5F1B-4E25-8330-2D70B9C07882}" type="pres">
      <dgm:prSet presAssocID="{042A1FA8-42CC-455C-B0FE-68E0E74D9FF8}" presName="hierChild4" presStyleCnt="0"/>
      <dgm:spPr/>
    </dgm:pt>
    <dgm:pt modelId="{828E3E13-37F0-4E24-98F8-9A7D97B087B0}" type="pres">
      <dgm:prSet presAssocID="{042A1FA8-42CC-455C-B0FE-68E0E74D9FF8}" presName="hierChild5" presStyleCnt="0"/>
      <dgm:spPr/>
    </dgm:pt>
    <dgm:pt modelId="{CBDB7D98-C603-451E-926D-1081DCC5E57C}" type="pres">
      <dgm:prSet presAssocID="{A0725FBF-D72B-41C1-8FF3-D05F4E471158}" presName="Name37" presStyleLbl="parChTrans1D2" presStyleIdx="4" presStyleCnt="5"/>
      <dgm:spPr/>
    </dgm:pt>
    <dgm:pt modelId="{D04504F9-9ABB-4CD8-85FA-DFCD2573B780}" type="pres">
      <dgm:prSet presAssocID="{54A71612-877A-4FDC-9261-8DEF26FBAE6D}" presName="hierRoot2" presStyleCnt="0">
        <dgm:presLayoutVars>
          <dgm:hierBranch val="init"/>
        </dgm:presLayoutVars>
      </dgm:prSet>
      <dgm:spPr/>
    </dgm:pt>
    <dgm:pt modelId="{8901A871-E8A5-415A-AC71-51E2471D2B6B}" type="pres">
      <dgm:prSet presAssocID="{54A71612-877A-4FDC-9261-8DEF26FBAE6D}" presName="rootComposite" presStyleCnt="0"/>
      <dgm:spPr/>
    </dgm:pt>
    <dgm:pt modelId="{7F7334EE-1532-4B31-B2F5-4CF84EF42F10}" type="pres">
      <dgm:prSet presAssocID="{54A71612-877A-4FDC-9261-8DEF26FBAE6D}" presName="rootText" presStyleLbl="node2" presStyleIdx="4" presStyleCnt="5">
        <dgm:presLayoutVars>
          <dgm:chPref val="3"/>
        </dgm:presLayoutVars>
      </dgm:prSet>
      <dgm:spPr/>
    </dgm:pt>
    <dgm:pt modelId="{7CBD9D15-CD1C-4C51-B60E-47347D3729A5}" type="pres">
      <dgm:prSet presAssocID="{54A71612-877A-4FDC-9261-8DEF26FBAE6D}" presName="rootConnector" presStyleLbl="node2" presStyleIdx="4" presStyleCnt="5"/>
      <dgm:spPr/>
    </dgm:pt>
    <dgm:pt modelId="{D4E99DB5-98DE-4E12-8EFB-9DAC5B18CCC5}" type="pres">
      <dgm:prSet presAssocID="{54A71612-877A-4FDC-9261-8DEF26FBAE6D}" presName="hierChild4" presStyleCnt="0"/>
      <dgm:spPr/>
    </dgm:pt>
    <dgm:pt modelId="{E42DCEB5-9B25-4E47-A4A5-E1A67D4FB8EF}" type="pres">
      <dgm:prSet presAssocID="{54A71612-877A-4FDC-9261-8DEF26FBAE6D}" presName="hierChild5" presStyleCnt="0"/>
      <dgm:spPr/>
    </dgm:pt>
    <dgm:pt modelId="{3CDAF605-EE43-494C-B53A-8EE1710516C1}" type="pres">
      <dgm:prSet presAssocID="{421DC20D-36ED-470C-B698-4592F9809F4F}" presName="hierChild3" presStyleCnt="0"/>
      <dgm:spPr/>
    </dgm:pt>
  </dgm:ptLst>
  <dgm:cxnLst>
    <dgm:cxn modelId="{BDA69800-5E6A-4DB7-9AF2-896E03A69C13}" type="presOf" srcId="{AC355576-BAFC-45E3-850C-CE4CECB40DCE}" destId="{1942BEF4-EC77-4291-8ABF-D69582691AC6}" srcOrd="0" destOrd="0" presId="urn:microsoft.com/office/officeart/2005/8/layout/orgChart1"/>
    <dgm:cxn modelId="{E7980D0B-36F4-42F0-A50C-E965F5DC5373}" type="presOf" srcId="{18DF9AF2-5879-4138-A22B-1DC0F1A547A9}" destId="{76F605E3-DA5B-4B52-B289-A0B7D27E9A02}" srcOrd="1" destOrd="0" presId="urn:microsoft.com/office/officeart/2005/8/layout/orgChart1"/>
    <dgm:cxn modelId="{0480BA17-D455-4A62-B15F-3997CE8073B9}" type="presOf" srcId="{54A71612-877A-4FDC-9261-8DEF26FBAE6D}" destId="{7CBD9D15-CD1C-4C51-B60E-47347D3729A5}" srcOrd="1" destOrd="0" presId="urn:microsoft.com/office/officeart/2005/8/layout/orgChart1"/>
    <dgm:cxn modelId="{A10B741E-11E5-42D7-845D-5C13208FF53E}" type="presOf" srcId="{A0725FBF-D72B-41C1-8FF3-D05F4E471158}" destId="{CBDB7D98-C603-451E-926D-1081DCC5E57C}" srcOrd="0" destOrd="0" presId="urn:microsoft.com/office/officeart/2005/8/layout/orgChart1"/>
    <dgm:cxn modelId="{F7FA5B36-B2C0-4FBB-B076-4434CC6D4A02}" type="presOf" srcId="{042A1FA8-42CC-455C-B0FE-68E0E74D9FF8}" destId="{9A724FDE-4424-4A19-80CF-EF156CA63BDF}" srcOrd="0" destOrd="0" presId="urn:microsoft.com/office/officeart/2005/8/layout/orgChart1"/>
    <dgm:cxn modelId="{B7294A41-8352-4374-AC96-D2B230075B77}" type="presOf" srcId="{421DC20D-36ED-470C-B698-4592F9809F4F}" destId="{7F1D5A2C-FDA5-4237-BFF8-1AFF4548A9D4}" srcOrd="0" destOrd="0" presId="urn:microsoft.com/office/officeart/2005/8/layout/orgChart1"/>
    <dgm:cxn modelId="{9E1FF147-7E4A-4CCA-8DAF-C948582197FD}" type="presOf" srcId="{53317CBE-F0C8-41B9-9887-69F2A9B56C8B}" destId="{3B427351-6365-40AE-9FA3-FDEB3896E228}" srcOrd="1" destOrd="0" presId="urn:microsoft.com/office/officeart/2005/8/layout/orgChart1"/>
    <dgm:cxn modelId="{04692A6F-5B49-49C6-B74C-EA498F72AED8}" type="presOf" srcId="{30BF6548-0B0D-4A16-9C78-67AFCD1D47E0}" destId="{35925782-EA01-477C-8A60-4FEBD42B499B}" srcOrd="0" destOrd="0" presId="urn:microsoft.com/office/officeart/2005/8/layout/orgChart1"/>
    <dgm:cxn modelId="{49E57979-4991-41E2-92FA-964EF5283FB0}" srcId="{421DC20D-36ED-470C-B698-4592F9809F4F}" destId="{53317CBE-F0C8-41B9-9887-69F2A9B56C8B}" srcOrd="2" destOrd="0" parTransId="{9D89293E-FFE1-4683-87D4-27661F88E4F6}" sibTransId="{95E9A080-F77C-4C3B-B51D-9CD66BDD661B}"/>
    <dgm:cxn modelId="{03628D7F-9613-4D4E-B884-13EF70728B6F}" type="presOf" srcId="{9D89293E-FFE1-4683-87D4-27661F88E4F6}" destId="{EFF83878-CD49-4071-AE94-BA6CE317C88B}" srcOrd="0" destOrd="0" presId="urn:microsoft.com/office/officeart/2005/8/layout/orgChart1"/>
    <dgm:cxn modelId="{74E70681-C3EB-460D-AC7F-320881138295}" type="presOf" srcId="{30BF6548-0B0D-4A16-9C78-67AFCD1D47E0}" destId="{A2911A5D-4FCC-47C5-80BF-861867C6EB2F}" srcOrd="1" destOrd="0" presId="urn:microsoft.com/office/officeart/2005/8/layout/orgChart1"/>
    <dgm:cxn modelId="{CE930986-6CDD-4488-B402-0F8F07791FC9}" type="presOf" srcId="{04F63A01-44C8-4318-B342-D0359FD8A7B2}" destId="{855014DC-3FD2-4E1D-9736-534CE3989A0B}" srcOrd="0" destOrd="0" presId="urn:microsoft.com/office/officeart/2005/8/layout/orgChart1"/>
    <dgm:cxn modelId="{255DFF8A-EE8D-4EEC-94D9-2834E0411A53}" srcId="{421DC20D-36ED-470C-B698-4592F9809F4F}" destId="{18DF9AF2-5879-4138-A22B-1DC0F1A547A9}" srcOrd="0" destOrd="0" parTransId="{04F63A01-44C8-4318-B342-D0359FD8A7B2}" sibTransId="{F16BB51B-B44D-4CCD-8FB3-F4DBCD1F122A}"/>
    <dgm:cxn modelId="{C1FFDD8D-49DD-4CC3-9418-8B143A5CC086}" type="presOf" srcId="{042A1FA8-42CC-455C-B0FE-68E0E74D9FF8}" destId="{1297D018-1194-48FE-935E-7CB817500BCF}" srcOrd="1" destOrd="0" presId="urn:microsoft.com/office/officeart/2005/8/layout/orgChart1"/>
    <dgm:cxn modelId="{4CBD2D91-2F2C-44B8-AE03-027158C5F057}" srcId="{421DC20D-36ED-470C-B698-4592F9809F4F}" destId="{30BF6548-0B0D-4A16-9C78-67AFCD1D47E0}" srcOrd="1" destOrd="0" parTransId="{EF30FD89-A3C7-42AB-A55B-AB31E422B7B3}" sibTransId="{314E87E1-4C60-46BC-840B-43AAB3029401}"/>
    <dgm:cxn modelId="{1D562F93-AC25-47EA-826E-34639EDDC077}" srcId="{40D26328-17F2-4544-AFA2-8178A5E9DD73}" destId="{421DC20D-36ED-470C-B698-4592F9809F4F}" srcOrd="0" destOrd="0" parTransId="{D4F5A9F1-CA23-4351-8584-057F5A196F4F}" sibTransId="{81909EE4-9103-42D1-914F-57B7EFC98F5D}"/>
    <dgm:cxn modelId="{C460AD9E-E351-4CDA-94B0-2536D45F451B}" srcId="{421DC20D-36ED-470C-B698-4592F9809F4F}" destId="{042A1FA8-42CC-455C-B0FE-68E0E74D9FF8}" srcOrd="3" destOrd="0" parTransId="{AC355576-BAFC-45E3-850C-CE4CECB40DCE}" sibTransId="{6755CDAE-EDC2-437D-82BA-0F8CAAEFF8B8}"/>
    <dgm:cxn modelId="{9A3BEEAA-D7F7-4008-9BBD-A41412B18FB3}" type="presOf" srcId="{18DF9AF2-5879-4138-A22B-1DC0F1A547A9}" destId="{8B33B6B7-CFFB-4F40-897A-11A450C170A6}" srcOrd="0" destOrd="0" presId="urn:microsoft.com/office/officeart/2005/8/layout/orgChart1"/>
    <dgm:cxn modelId="{D5DE32BC-AEBC-4A9C-9B43-2A7D8B33128A}" type="presOf" srcId="{421DC20D-36ED-470C-B698-4592F9809F4F}" destId="{1A88A970-8FC6-40FC-9E93-5876B4D3CFD8}" srcOrd="1" destOrd="0" presId="urn:microsoft.com/office/officeart/2005/8/layout/orgChart1"/>
    <dgm:cxn modelId="{D67C0BC0-D7EB-46E2-84EF-2A49CA7EBBA4}" type="presOf" srcId="{54A71612-877A-4FDC-9261-8DEF26FBAE6D}" destId="{7F7334EE-1532-4B31-B2F5-4CF84EF42F10}" srcOrd="0" destOrd="0" presId="urn:microsoft.com/office/officeart/2005/8/layout/orgChart1"/>
    <dgm:cxn modelId="{E714DDC1-5E1A-421D-8A2A-60E97E548659}" type="presOf" srcId="{53317CBE-F0C8-41B9-9887-69F2A9B56C8B}" destId="{AD0D3D80-4AF4-4767-B76D-0C7FBE45CFFB}" srcOrd="0" destOrd="0" presId="urn:microsoft.com/office/officeart/2005/8/layout/orgChart1"/>
    <dgm:cxn modelId="{A7446ECB-6F2E-469C-B443-D535FF94A242}" type="presOf" srcId="{40D26328-17F2-4544-AFA2-8178A5E9DD73}" destId="{61B829F9-6EB7-4D63-8235-39F873FFFAD5}" srcOrd="0" destOrd="0" presId="urn:microsoft.com/office/officeart/2005/8/layout/orgChart1"/>
    <dgm:cxn modelId="{9FCFDFD1-1ED6-4D2F-9588-58BB9597946E}" type="presOf" srcId="{EF30FD89-A3C7-42AB-A55B-AB31E422B7B3}" destId="{D8A40795-AAA5-487F-9A96-5D93F9F1874F}" srcOrd="0" destOrd="0" presId="urn:microsoft.com/office/officeart/2005/8/layout/orgChart1"/>
    <dgm:cxn modelId="{643F11F1-B5CB-40E7-81AB-594F71B75D01}" srcId="{421DC20D-36ED-470C-B698-4592F9809F4F}" destId="{54A71612-877A-4FDC-9261-8DEF26FBAE6D}" srcOrd="4" destOrd="0" parTransId="{A0725FBF-D72B-41C1-8FF3-D05F4E471158}" sibTransId="{FFC8C0CD-D3CB-4604-9F3B-5FCE0D5C7B41}"/>
    <dgm:cxn modelId="{A44BF071-ED1E-4ADA-9FB2-A2AC5C8C74C9}" type="presParOf" srcId="{61B829F9-6EB7-4D63-8235-39F873FFFAD5}" destId="{B121AF45-A34A-4342-ADE6-4DFB1BCFB28E}" srcOrd="0" destOrd="0" presId="urn:microsoft.com/office/officeart/2005/8/layout/orgChart1"/>
    <dgm:cxn modelId="{49917444-D028-4E88-8BDD-7DC3CB71BBE8}" type="presParOf" srcId="{B121AF45-A34A-4342-ADE6-4DFB1BCFB28E}" destId="{1BF59B66-793B-494B-A028-2E5D724EE43D}" srcOrd="0" destOrd="0" presId="urn:microsoft.com/office/officeart/2005/8/layout/orgChart1"/>
    <dgm:cxn modelId="{3EA82405-330B-4D84-B189-8A9099402DC3}" type="presParOf" srcId="{1BF59B66-793B-494B-A028-2E5D724EE43D}" destId="{7F1D5A2C-FDA5-4237-BFF8-1AFF4548A9D4}" srcOrd="0" destOrd="0" presId="urn:microsoft.com/office/officeart/2005/8/layout/orgChart1"/>
    <dgm:cxn modelId="{C8C3476B-1B85-4F60-91C0-D705AE42D77A}" type="presParOf" srcId="{1BF59B66-793B-494B-A028-2E5D724EE43D}" destId="{1A88A970-8FC6-40FC-9E93-5876B4D3CFD8}" srcOrd="1" destOrd="0" presId="urn:microsoft.com/office/officeart/2005/8/layout/orgChart1"/>
    <dgm:cxn modelId="{A26FC023-003A-49DC-929C-30D0582596AC}" type="presParOf" srcId="{B121AF45-A34A-4342-ADE6-4DFB1BCFB28E}" destId="{8EB201AD-B63F-4F37-8F85-5DEFC999EB4A}" srcOrd="1" destOrd="0" presId="urn:microsoft.com/office/officeart/2005/8/layout/orgChart1"/>
    <dgm:cxn modelId="{51ABE3B6-C35E-4336-B243-B1C880ADD1CD}" type="presParOf" srcId="{8EB201AD-B63F-4F37-8F85-5DEFC999EB4A}" destId="{855014DC-3FD2-4E1D-9736-534CE3989A0B}" srcOrd="0" destOrd="0" presId="urn:microsoft.com/office/officeart/2005/8/layout/orgChart1"/>
    <dgm:cxn modelId="{F5CF7B3A-9007-45A4-9F1A-F03535912597}" type="presParOf" srcId="{8EB201AD-B63F-4F37-8F85-5DEFC999EB4A}" destId="{8915DE11-E42A-497B-81D9-375824CB4A7E}" srcOrd="1" destOrd="0" presId="urn:microsoft.com/office/officeart/2005/8/layout/orgChart1"/>
    <dgm:cxn modelId="{1B5CBB5B-9957-4B9D-A1C9-39D9A083D656}" type="presParOf" srcId="{8915DE11-E42A-497B-81D9-375824CB4A7E}" destId="{B6D9A571-63B5-44DA-96D9-9C6CABF5FE5A}" srcOrd="0" destOrd="0" presId="urn:microsoft.com/office/officeart/2005/8/layout/orgChart1"/>
    <dgm:cxn modelId="{4A15F7DC-A11D-4342-A0CA-D31C8658BCC3}" type="presParOf" srcId="{B6D9A571-63B5-44DA-96D9-9C6CABF5FE5A}" destId="{8B33B6B7-CFFB-4F40-897A-11A450C170A6}" srcOrd="0" destOrd="0" presId="urn:microsoft.com/office/officeart/2005/8/layout/orgChart1"/>
    <dgm:cxn modelId="{6C05F2AF-7F94-490B-8F25-7CDC1788B0C2}" type="presParOf" srcId="{B6D9A571-63B5-44DA-96D9-9C6CABF5FE5A}" destId="{76F605E3-DA5B-4B52-B289-A0B7D27E9A02}" srcOrd="1" destOrd="0" presId="urn:microsoft.com/office/officeart/2005/8/layout/orgChart1"/>
    <dgm:cxn modelId="{8EBE626C-5FC3-43FD-A970-E17861E8A6C2}" type="presParOf" srcId="{8915DE11-E42A-497B-81D9-375824CB4A7E}" destId="{DDA5760F-EFC0-48D2-9EDB-43CC3DB9A5B4}" srcOrd="1" destOrd="0" presId="urn:microsoft.com/office/officeart/2005/8/layout/orgChart1"/>
    <dgm:cxn modelId="{098064EE-FDEB-4310-8F07-53F5C6038403}" type="presParOf" srcId="{8915DE11-E42A-497B-81D9-375824CB4A7E}" destId="{36B6EF8F-4BA4-4233-A473-CDB844642B90}" srcOrd="2" destOrd="0" presId="urn:microsoft.com/office/officeart/2005/8/layout/orgChart1"/>
    <dgm:cxn modelId="{B6260426-6E6C-4C9D-ADA0-7BD9FCAEDB9F}" type="presParOf" srcId="{8EB201AD-B63F-4F37-8F85-5DEFC999EB4A}" destId="{D8A40795-AAA5-487F-9A96-5D93F9F1874F}" srcOrd="2" destOrd="0" presId="urn:microsoft.com/office/officeart/2005/8/layout/orgChart1"/>
    <dgm:cxn modelId="{E716A263-DD15-4E25-9D74-3EE82A860F73}" type="presParOf" srcId="{8EB201AD-B63F-4F37-8F85-5DEFC999EB4A}" destId="{C0A33430-02E8-4337-8BC4-A901001D35B8}" srcOrd="3" destOrd="0" presId="urn:microsoft.com/office/officeart/2005/8/layout/orgChart1"/>
    <dgm:cxn modelId="{E2819804-AA1D-4BC3-A0F2-84190CB01B5F}" type="presParOf" srcId="{C0A33430-02E8-4337-8BC4-A901001D35B8}" destId="{FA532192-960E-43E8-8E1C-6C82C1789AA5}" srcOrd="0" destOrd="0" presId="urn:microsoft.com/office/officeart/2005/8/layout/orgChart1"/>
    <dgm:cxn modelId="{DDF0AC9D-BD36-4C02-9D80-24CC2EC08398}" type="presParOf" srcId="{FA532192-960E-43E8-8E1C-6C82C1789AA5}" destId="{35925782-EA01-477C-8A60-4FEBD42B499B}" srcOrd="0" destOrd="0" presId="urn:microsoft.com/office/officeart/2005/8/layout/orgChart1"/>
    <dgm:cxn modelId="{F743203A-2BB8-4E29-8002-3DF00229D78C}" type="presParOf" srcId="{FA532192-960E-43E8-8E1C-6C82C1789AA5}" destId="{A2911A5D-4FCC-47C5-80BF-861867C6EB2F}" srcOrd="1" destOrd="0" presId="urn:microsoft.com/office/officeart/2005/8/layout/orgChart1"/>
    <dgm:cxn modelId="{C3E8680B-02DE-45DA-A503-4D291192104F}" type="presParOf" srcId="{C0A33430-02E8-4337-8BC4-A901001D35B8}" destId="{41BE7821-06E8-46A0-AAB0-EA0927F927CB}" srcOrd="1" destOrd="0" presId="urn:microsoft.com/office/officeart/2005/8/layout/orgChart1"/>
    <dgm:cxn modelId="{9B35306F-374F-4CB9-88B2-16A38AF3366A}" type="presParOf" srcId="{C0A33430-02E8-4337-8BC4-A901001D35B8}" destId="{30F2E462-A308-46F8-A2A3-6AFC388BD59D}" srcOrd="2" destOrd="0" presId="urn:microsoft.com/office/officeart/2005/8/layout/orgChart1"/>
    <dgm:cxn modelId="{03197F1E-7FF6-491D-8EF8-FF6B0F6C8375}" type="presParOf" srcId="{8EB201AD-B63F-4F37-8F85-5DEFC999EB4A}" destId="{EFF83878-CD49-4071-AE94-BA6CE317C88B}" srcOrd="4" destOrd="0" presId="urn:microsoft.com/office/officeart/2005/8/layout/orgChart1"/>
    <dgm:cxn modelId="{6DEEE370-F4D8-4E6A-B533-4356C8E04740}" type="presParOf" srcId="{8EB201AD-B63F-4F37-8F85-5DEFC999EB4A}" destId="{E015CB6D-DA8A-4A6A-AF38-254FB27C064C}" srcOrd="5" destOrd="0" presId="urn:microsoft.com/office/officeart/2005/8/layout/orgChart1"/>
    <dgm:cxn modelId="{482C0FA8-EF0E-4D71-A321-85876B7BE4EC}" type="presParOf" srcId="{E015CB6D-DA8A-4A6A-AF38-254FB27C064C}" destId="{466C4258-C6AA-4931-BAAB-288DC46AE0D1}" srcOrd="0" destOrd="0" presId="urn:microsoft.com/office/officeart/2005/8/layout/orgChart1"/>
    <dgm:cxn modelId="{25D292D2-E503-4DD2-8AED-C6BA338ABD6E}" type="presParOf" srcId="{466C4258-C6AA-4931-BAAB-288DC46AE0D1}" destId="{AD0D3D80-4AF4-4767-B76D-0C7FBE45CFFB}" srcOrd="0" destOrd="0" presId="urn:microsoft.com/office/officeart/2005/8/layout/orgChart1"/>
    <dgm:cxn modelId="{563BE319-DA5E-4FD8-924D-89669ECC36E3}" type="presParOf" srcId="{466C4258-C6AA-4931-BAAB-288DC46AE0D1}" destId="{3B427351-6365-40AE-9FA3-FDEB3896E228}" srcOrd="1" destOrd="0" presId="urn:microsoft.com/office/officeart/2005/8/layout/orgChart1"/>
    <dgm:cxn modelId="{4D568ADF-F5A2-44FB-9D32-510C68AE5C17}" type="presParOf" srcId="{E015CB6D-DA8A-4A6A-AF38-254FB27C064C}" destId="{2DD86B08-F001-4168-8A5C-736D792EDCB6}" srcOrd="1" destOrd="0" presId="urn:microsoft.com/office/officeart/2005/8/layout/orgChart1"/>
    <dgm:cxn modelId="{7AB70876-6C19-451B-BDF4-A29423FC83F1}" type="presParOf" srcId="{E015CB6D-DA8A-4A6A-AF38-254FB27C064C}" destId="{C474065C-A67C-42BD-81C8-FBB75E3EF999}" srcOrd="2" destOrd="0" presId="urn:microsoft.com/office/officeart/2005/8/layout/orgChart1"/>
    <dgm:cxn modelId="{685718B3-90B3-4A6B-A39B-DC004C1F013D}" type="presParOf" srcId="{8EB201AD-B63F-4F37-8F85-5DEFC999EB4A}" destId="{1942BEF4-EC77-4291-8ABF-D69582691AC6}" srcOrd="6" destOrd="0" presId="urn:microsoft.com/office/officeart/2005/8/layout/orgChart1"/>
    <dgm:cxn modelId="{B0CD8B62-64A7-4C27-A9CA-5CD1F6636182}" type="presParOf" srcId="{8EB201AD-B63F-4F37-8F85-5DEFC999EB4A}" destId="{B555FE02-D527-4C1C-B57B-34233F1A35F1}" srcOrd="7" destOrd="0" presId="urn:microsoft.com/office/officeart/2005/8/layout/orgChart1"/>
    <dgm:cxn modelId="{C20562E4-10BE-4C58-8B8E-BBC3E3EE3EB0}" type="presParOf" srcId="{B555FE02-D527-4C1C-B57B-34233F1A35F1}" destId="{2CD3B58C-99DD-4294-B034-36ACF3E2B008}" srcOrd="0" destOrd="0" presId="urn:microsoft.com/office/officeart/2005/8/layout/orgChart1"/>
    <dgm:cxn modelId="{DE414528-ECAF-43E8-A195-75CCEA5B44A3}" type="presParOf" srcId="{2CD3B58C-99DD-4294-B034-36ACF3E2B008}" destId="{9A724FDE-4424-4A19-80CF-EF156CA63BDF}" srcOrd="0" destOrd="0" presId="urn:microsoft.com/office/officeart/2005/8/layout/orgChart1"/>
    <dgm:cxn modelId="{63749A1D-068A-49D3-A380-91B4BCAB20D8}" type="presParOf" srcId="{2CD3B58C-99DD-4294-B034-36ACF3E2B008}" destId="{1297D018-1194-48FE-935E-7CB817500BCF}" srcOrd="1" destOrd="0" presId="urn:microsoft.com/office/officeart/2005/8/layout/orgChart1"/>
    <dgm:cxn modelId="{A27530E6-E665-4FC4-961B-7FF6625AA54F}" type="presParOf" srcId="{B555FE02-D527-4C1C-B57B-34233F1A35F1}" destId="{408CA42D-5F1B-4E25-8330-2D70B9C07882}" srcOrd="1" destOrd="0" presId="urn:microsoft.com/office/officeart/2005/8/layout/orgChart1"/>
    <dgm:cxn modelId="{C5C4B32D-50F7-408E-9724-35E732C8C1DC}" type="presParOf" srcId="{B555FE02-D527-4C1C-B57B-34233F1A35F1}" destId="{828E3E13-37F0-4E24-98F8-9A7D97B087B0}" srcOrd="2" destOrd="0" presId="urn:microsoft.com/office/officeart/2005/8/layout/orgChart1"/>
    <dgm:cxn modelId="{7DABDFAA-46C8-46E2-917D-C80DBCEEF439}" type="presParOf" srcId="{8EB201AD-B63F-4F37-8F85-5DEFC999EB4A}" destId="{CBDB7D98-C603-451E-926D-1081DCC5E57C}" srcOrd="8" destOrd="0" presId="urn:microsoft.com/office/officeart/2005/8/layout/orgChart1"/>
    <dgm:cxn modelId="{1F8365D7-B9A2-47F4-809D-928564D332AF}" type="presParOf" srcId="{8EB201AD-B63F-4F37-8F85-5DEFC999EB4A}" destId="{D04504F9-9ABB-4CD8-85FA-DFCD2573B780}" srcOrd="9" destOrd="0" presId="urn:microsoft.com/office/officeart/2005/8/layout/orgChart1"/>
    <dgm:cxn modelId="{4E9037BF-5869-4E8B-85AE-28972C5D108B}" type="presParOf" srcId="{D04504F9-9ABB-4CD8-85FA-DFCD2573B780}" destId="{8901A871-E8A5-415A-AC71-51E2471D2B6B}" srcOrd="0" destOrd="0" presId="urn:microsoft.com/office/officeart/2005/8/layout/orgChart1"/>
    <dgm:cxn modelId="{2223B6D0-51F9-481F-A49F-1C5C607C02F7}" type="presParOf" srcId="{8901A871-E8A5-415A-AC71-51E2471D2B6B}" destId="{7F7334EE-1532-4B31-B2F5-4CF84EF42F10}" srcOrd="0" destOrd="0" presId="urn:microsoft.com/office/officeart/2005/8/layout/orgChart1"/>
    <dgm:cxn modelId="{C61E92BF-05E7-4933-A899-DD863E09ECF4}" type="presParOf" srcId="{8901A871-E8A5-415A-AC71-51E2471D2B6B}" destId="{7CBD9D15-CD1C-4C51-B60E-47347D3729A5}" srcOrd="1" destOrd="0" presId="urn:microsoft.com/office/officeart/2005/8/layout/orgChart1"/>
    <dgm:cxn modelId="{2162BE99-A033-42EC-87FA-08B581176177}" type="presParOf" srcId="{D04504F9-9ABB-4CD8-85FA-DFCD2573B780}" destId="{D4E99DB5-98DE-4E12-8EFB-9DAC5B18CCC5}" srcOrd="1" destOrd="0" presId="urn:microsoft.com/office/officeart/2005/8/layout/orgChart1"/>
    <dgm:cxn modelId="{00D06B31-F9BF-4BDE-951C-2044AF9BC073}" type="presParOf" srcId="{D04504F9-9ABB-4CD8-85FA-DFCD2573B780}" destId="{E42DCEB5-9B25-4E47-A4A5-E1A67D4FB8EF}" srcOrd="2" destOrd="0" presId="urn:microsoft.com/office/officeart/2005/8/layout/orgChart1"/>
    <dgm:cxn modelId="{3656AED0-7E10-4924-BB5C-25ECA9C05662}" type="presParOf" srcId="{B121AF45-A34A-4342-ADE6-4DFB1BCFB28E}" destId="{3CDAF605-EE43-494C-B53A-8EE1710516C1}"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82392E3-012C-4077-AA28-6ECAE02F79E5}" type="doc">
      <dgm:prSet loTypeId="urn:microsoft.com/office/officeart/2005/8/layout/orgChart1" loCatId="hierarchy" qsTypeId="urn:microsoft.com/office/officeart/2005/8/quickstyle/simple5" qsCatId="simple" csTypeId="urn:microsoft.com/office/officeart/2005/8/colors/accent0_3" csCatId="mainScheme" phldr="1"/>
      <dgm:spPr/>
      <dgm:t>
        <a:bodyPr/>
        <a:lstStyle/>
        <a:p>
          <a:endParaRPr lang="en-US"/>
        </a:p>
      </dgm:t>
    </dgm:pt>
    <dgm:pt modelId="{F121483A-C4A1-49F7-BA0C-0375AC6C4518}">
      <dgm:prSet phldrT="[Text]"/>
      <dgm:spPr/>
      <dgm:t>
        <a:bodyPr/>
        <a:lstStyle/>
        <a:p>
          <a:r>
            <a:rPr lang="en-US" dirty="0"/>
            <a:t>Detector</a:t>
          </a:r>
        </a:p>
      </dgm:t>
    </dgm:pt>
    <dgm:pt modelId="{5E216865-D7A2-4611-89F6-F76D5DF0436D}" type="sibTrans" cxnId="{410BB27B-C333-4899-AE8A-E20BB612BBCB}">
      <dgm:prSet/>
      <dgm:spPr/>
      <dgm:t>
        <a:bodyPr/>
        <a:lstStyle/>
        <a:p>
          <a:endParaRPr lang="en-US"/>
        </a:p>
      </dgm:t>
    </dgm:pt>
    <dgm:pt modelId="{19D3CD67-21E4-4ED1-B216-EF6F9E51719B}" type="parTrans" cxnId="{410BB27B-C333-4899-AE8A-E20BB612BBCB}">
      <dgm:prSet/>
      <dgm:spPr/>
      <dgm:t>
        <a:bodyPr/>
        <a:lstStyle/>
        <a:p>
          <a:endParaRPr lang="en-US"/>
        </a:p>
      </dgm:t>
    </dgm:pt>
    <dgm:pt modelId="{8C60B8C9-62EA-493D-BA17-96B9599EE996}">
      <dgm:prSet phldrT="[Text]"/>
      <dgm:spPr/>
      <dgm:t>
        <a:bodyPr/>
        <a:lstStyle/>
        <a:p>
          <a:r>
            <a:rPr lang="en-US" dirty="0"/>
            <a:t>Sample handling</a:t>
          </a:r>
        </a:p>
      </dgm:t>
    </dgm:pt>
    <dgm:pt modelId="{AA75842E-853A-4F07-86EB-5D56DC0EE8FF}" type="sibTrans" cxnId="{36722250-A86F-4704-842E-BDDCE6083B41}">
      <dgm:prSet/>
      <dgm:spPr/>
      <dgm:t>
        <a:bodyPr/>
        <a:lstStyle/>
        <a:p>
          <a:endParaRPr lang="en-US"/>
        </a:p>
      </dgm:t>
    </dgm:pt>
    <dgm:pt modelId="{951AF9DD-9738-4842-8541-3E5D3F13EBD0}" type="parTrans" cxnId="{36722250-A86F-4704-842E-BDDCE6083B41}">
      <dgm:prSet/>
      <dgm:spPr/>
      <dgm:t>
        <a:bodyPr/>
        <a:lstStyle/>
        <a:p>
          <a:endParaRPr lang="en-US"/>
        </a:p>
      </dgm:t>
    </dgm:pt>
    <dgm:pt modelId="{51732B68-3628-4ACB-847D-4028339DDD4D}">
      <dgm:prSet phldrT="[Text]"/>
      <dgm:spPr/>
      <dgm:t>
        <a:bodyPr/>
        <a:lstStyle/>
        <a:p>
          <a:r>
            <a:rPr lang="en-US" dirty="0"/>
            <a:t>Radiation source</a:t>
          </a:r>
        </a:p>
      </dgm:t>
    </dgm:pt>
    <dgm:pt modelId="{50BC1156-8ABE-4AF8-80FB-4AE0267B7FAE}" type="sibTrans" cxnId="{020186FA-81AC-43D5-B246-B4929506AD59}">
      <dgm:prSet/>
      <dgm:spPr/>
      <dgm:t>
        <a:bodyPr/>
        <a:lstStyle/>
        <a:p>
          <a:endParaRPr lang="en-US"/>
        </a:p>
      </dgm:t>
    </dgm:pt>
    <dgm:pt modelId="{0A41376B-8A2D-40A4-B273-9833E665EBCD}" type="parTrans" cxnId="{020186FA-81AC-43D5-B246-B4929506AD59}">
      <dgm:prSet/>
      <dgm:spPr/>
      <dgm:t>
        <a:bodyPr/>
        <a:lstStyle/>
        <a:p>
          <a:endParaRPr lang="en-US"/>
        </a:p>
      </dgm:t>
    </dgm:pt>
    <dgm:pt modelId="{09E34638-2C23-4194-A6B5-0868A47EFC16}">
      <dgm:prSet/>
      <dgm:spPr/>
      <dgm:t>
        <a:bodyPr/>
        <a:lstStyle/>
        <a:p>
          <a:r>
            <a:rPr lang="en-US"/>
            <a:t>Recorder </a:t>
          </a:r>
          <a:endParaRPr lang="en-US" dirty="0"/>
        </a:p>
      </dgm:t>
    </dgm:pt>
    <dgm:pt modelId="{3F605974-88AC-4137-8DB5-CC12F4C1E07B}" type="parTrans" cxnId="{32853290-8A8E-46F0-8779-2B9B5D8235F8}">
      <dgm:prSet/>
      <dgm:spPr/>
      <dgm:t>
        <a:bodyPr/>
        <a:lstStyle/>
        <a:p>
          <a:endParaRPr lang="en-US"/>
        </a:p>
      </dgm:t>
    </dgm:pt>
    <dgm:pt modelId="{FE6F8F93-0601-4981-B8D2-A030D2C87AB1}" type="sibTrans" cxnId="{32853290-8A8E-46F0-8779-2B9B5D8235F8}">
      <dgm:prSet/>
      <dgm:spPr/>
      <dgm:t>
        <a:bodyPr/>
        <a:lstStyle/>
        <a:p>
          <a:endParaRPr lang="en-US"/>
        </a:p>
      </dgm:t>
    </dgm:pt>
    <dgm:pt modelId="{2A5D65CA-DBC9-495D-A9E8-4C273691673A}">
      <dgm:prSet phldrT="[Text]"/>
      <dgm:spPr/>
      <dgm:t>
        <a:bodyPr/>
        <a:lstStyle/>
        <a:p>
          <a:r>
            <a:rPr lang="en-US" b="1" dirty="0"/>
            <a:t>Instrumentation</a:t>
          </a:r>
          <a:br>
            <a:rPr lang="en-US" b="1" dirty="0"/>
          </a:br>
          <a:endParaRPr lang="en-US" dirty="0"/>
        </a:p>
      </dgm:t>
    </dgm:pt>
    <dgm:pt modelId="{926D08AE-EDCF-4220-AEC4-F6794B1212E1}" type="sibTrans" cxnId="{C492149E-4013-477C-BEA7-B229BB11CC72}">
      <dgm:prSet/>
      <dgm:spPr/>
      <dgm:t>
        <a:bodyPr/>
        <a:lstStyle/>
        <a:p>
          <a:endParaRPr lang="en-US"/>
        </a:p>
      </dgm:t>
    </dgm:pt>
    <dgm:pt modelId="{F227B379-173D-4BB8-B092-5C3889BB13D7}" type="parTrans" cxnId="{C492149E-4013-477C-BEA7-B229BB11CC72}">
      <dgm:prSet/>
      <dgm:spPr/>
      <dgm:t>
        <a:bodyPr/>
        <a:lstStyle/>
        <a:p>
          <a:endParaRPr lang="en-US"/>
        </a:p>
      </dgm:t>
    </dgm:pt>
    <dgm:pt modelId="{111B2DEC-DEDF-47D1-8E89-C09D249B810E}" type="pres">
      <dgm:prSet presAssocID="{D82392E3-012C-4077-AA28-6ECAE02F79E5}" presName="hierChild1" presStyleCnt="0">
        <dgm:presLayoutVars>
          <dgm:orgChart val="1"/>
          <dgm:chPref val="1"/>
          <dgm:dir/>
          <dgm:animOne val="branch"/>
          <dgm:animLvl val="lvl"/>
          <dgm:resizeHandles/>
        </dgm:presLayoutVars>
      </dgm:prSet>
      <dgm:spPr/>
    </dgm:pt>
    <dgm:pt modelId="{60B25198-D861-43A3-86E2-78F92010DB38}" type="pres">
      <dgm:prSet presAssocID="{2A5D65CA-DBC9-495D-A9E8-4C273691673A}" presName="hierRoot1" presStyleCnt="0">
        <dgm:presLayoutVars>
          <dgm:hierBranch val="init"/>
        </dgm:presLayoutVars>
      </dgm:prSet>
      <dgm:spPr/>
    </dgm:pt>
    <dgm:pt modelId="{B29491EE-C25D-457B-8060-8181D920D69C}" type="pres">
      <dgm:prSet presAssocID="{2A5D65CA-DBC9-495D-A9E8-4C273691673A}" presName="rootComposite1" presStyleCnt="0"/>
      <dgm:spPr/>
    </dgm:pt>
    <dgm:pt modelId="{4C7800FB-81DD-4E47-A253-357F09337D2E}" type="pres">
      <dgm:prSet presAssocID="{2A5D65CA-DBC9-495D-A9E8-4C273691673A}" presName="rootText1" presStyleLbl="node0" presStyleIdx="0" presStyleCnt="1" custScaleX="233504" custScaleY="225611" custLinFactY="-100000" custLinFactNeighborX="-31109" custLinFactNeighborY="-113091">
        <dgm:presLayoutVars>
          <dgm:chPref val="3"/>
        </dgm:presLayoutVars>
      </dgm:prSet>
      <dgm:spPr/>
    </dgm:pt>
    <dgm:pt modelId="{B0BCF8C3-7732-4E84-AD9E-FA309519D100}" type="pres">
      <dgm:prSet presAssocID="{2A5D65CA-DBC9-495D-A9E8-4C273691673A}" presName="rootConnector1" presStyleLbl="node1" presStyleIdx="0" presStyleCnt="0"/>
      <dgm:spPr/>
    </dgm:pt>
    <dgm:pt modelId="{4B690A0E-C12C-400A-910E-1DB401E38BF2}" type="pres">
      <dgm:prSet presAssocID="{2A5D65CA-DBC9-495D-A9E8-4C273691673A}" presName="hierChild2" presStyleCnt="0"/>
      <dgm:spPr/>
    </dgm:pt>
    <dgm:pt modelId="{583F034F-9F11-445C-BA84-63DE6DC3598B}" type="pres">
      <dgm:prSet presAssocID="{0A41376B-8A2D-40A4-B273-9833E665EBCD}" presName="Name37" presStyleLbl="parChTrans1D2" presStyleIdx="0" presStyleCnt="4"/>
      <dgm:spPr/>
    </dgm:pt>
    <dgm:pt modelId="{12204852-666F-4018-AAE5-A4BA02A35EFC}" type="pres">
      <dgm:prSet presAssocID="{51732B68-3628-4ACB-847D-4028339DDD4D}" presName="hierRoot2" presStyleCnt="0">
        <dgm:presLayoutVars>
          <dgm:hierBranch val="init"/>
        </dgm:presLayoutVars>
      </dgm:prSet>
      <dgm:spPr/>
    </dgm:pt>
    <dgm:pt modelId="{9CA9AA7A-C131-4360-8D44-40AFE8567FB3}" type="pres">
      <dgm:prSet presAssocID="{51732B68-3628-4ACB-847D-4028339DDD4D}" presName="rootComposite" presStyleCnt="0"/>
      <dgm:spPr/>
    </dgm:pt>
    <dgm:pt modelId="{4F7C847F-B0E5-4AC8-B229-E02410D14BC4}" type="pres">
      <dgm:prSet presAssocID="{51732B68-3628-4ACB-847D-4028339DDD4D}" presName="rootText" presStyleLbl="node2" presStyleIdx="0" presStyleCnt="4">
        <dgm:presLayoutVars>
          <dgm:chPref val="3"/>
        </dgm:presLayoutVars>
      </dgm:prSet>
      <dgm:spPr/>
    </dgm:pt>
    <dgm:pt modelId="{8CAE073A-3159-4AAE-A4D3-1A5F2306025A}" type="pres">
      <dgm:prSet presAssocID="{51732B68-3628-4ACB-847D-4028339DDD4D}" presName="rootConnector" presStyleLbl="node2" presStyleIdx="0" presStyleCnt="4"/>
      <dgm:spPr/>
    </dgm:pt>
    <dgm:pt modelId="{815D1F34-FBE3-49AC-8613-95658B79D5CE}" type="pres">
      <dgm:prSet presAssocID="{51732B68-3628-4ACB-847D-4028339DDD4D}" presName="hierChild4" presStyleCnt="0"/>
      <dgm:spPr/>
    </dgm:pt>
    <dgm:pt modelId="{7434FE48-6E03-4C20-B493-23E78578E6DB}" type="pres">
      <dgm:prSet presAssocID="{51732B68-3628-4ACB-847D-4028339DDD4D}" presName="hierChild5" presStyleCnt="0"/>
      <dgm:spPr/>
    </dgm:pt>
    <dgm:pt modelId="{8A06D99D-1154-4795-8119-3F53C7BD3771}" type="pres">
      <dgm:prSet presAssocID="{951AF9DD-9738-4842-8541-3E5D3F13EBD0}" presName="Name37" presStyleLbl="parChTrans1D2" presStyleIdx="1" presStyleCnt="4"/>
      <dgm:spPr/>
    </dgm:pt>
    <dgm:pt modelId="{24860BF4-9DAF-42C2-A317-9E1E8760F9C4}" type="pres">
      <dgm:prSet presAssocID="{8C60B8C9-62EA-493D-BA17-96B9599EE996}" presName="hierRoot2" presStyleCnt="0">
        <dgm:presLayoutVars>
          <dgm:hierBranch val="init"/>
        </dgm:presLayoutVars>
      </dgm:prSet>
      <dgm:spPr/>
    </dgm:pt>
    <dgm:pt modelId="{92CB1CF7-0B48-4445-ADA0-DFB88EBE4EBF}" type="pres">
      <dgm:prSet presAssocID="{8C60B8C9-62EA-493D-BA17-96B9599EE996}" presName="rootComposite" presStyleCnt="0"/>
      <dgm:spPr/>
    </dgm:pt>
    <dgm:pt modelId="{CD0F52F8-77AB-47C9-9215-3CB304ED99C8}" type="pres">
      <dgm:prSet presAssocID="{8C60B8C9-62EA-493D-BA17-96B9599EE996}" presName="rootText" presStyleLbl="node2" presStyleIdx="1" presStyleCnt="4">
        <dgm:presLayoutVars>
          <dgm:chPref val="3"/>
        </dgm:presLayoutVars>
      </dgm:prSet>
      <dgm:spPr/>
    </dgm:pt>
    <dgm:pt modelId="{C9F190A7-4A74-4C72-95C6-0668A10219DD}" type="pres">
      <dgm:prSet presAssocID="{8C60B8C9-62EA-493D-BA17-96B9599EE996}" presName="rootConnector" presStyleLbl="node2" presStyleIdx="1" presStyleCnt="4"/>
      <dgm:spPr/>
    </dgm:pt>
    <dgm:pt modelId="{30F4BA09-2CC1-4F98-BB69-F4D8B8F31BA5}" type="pres">
      <dgm:prSet presAssocID="{8C60B8C9-62EA-493D-BA17-96B9599EE996}" presName="hierChild4" presStyleCnt="0"/>
      <dgm:spPr/>
    </dgm:pt>
    <dgm:pt modelId="{C8BCED7C-8F87-4533-8385-105012394993}" type="pres">
      <dgm:prSet presAssocID="{8C60B8C9-62EA-493D-BA17-96B9599EE996}" presName="hierChild5" presStyleCnt="0"/>
      <dgm:spPr/>
    </dgm:pt>
    <dgm:pt modelId="{CEB9F453-DE99-4316-B893-4386B5C93EEF}" type="pres">
      <dgm:prSet presAssocID="{19D3CD67-21E4-4ED1-B216-EF6F9E51719B}" presName="Name37" presStyleLbl="parChTrans1D2" presStyleIdx="2" presStyleCnt="4"/>
      <dgm:spPr/>
    </dgm:pt>
    <dgm:pt modelId="{B1F63F01-FB15-477E-B694-DC32D37677DB}" type="pres">
      <dgm:prSet presAssocID="{F121483A-C4A1-49F7-BA0C-0375AC6C4518}" presName="hierRoot2" presStyleCnt="0">
        <dgm:presLayoutVars>
          <dgm:hierBranch val="init"/>
        </dgm:presLayoutVars>
      </dgm:prSet>
      <dgm:spPr/>
    </dgm:pt>
    <dgm:pt modelId="{ADAB5733-7B42-454E-9FA6-AD7FE54DCAB1}" type="pres">
      <dgm:prSet presAssocID="{F121483A-C4A1-49F7-BA0C-0375AC6C4518}" presName="rootComposite" presStyleCnt="0"/>
      <dgm:spPr/>
    </dgm:pt>
    <dgm:pt modelId="{8632BDE2-4036-4375-B3A7-494B0696A030}" type="pres">
      <dgm:prSet presAssocID="{F121483A-C4A1-49F7-BA0C-0375AC6C4518}" presName="rootText" presStyleLbl="node2" presStyleIdx="2" presStyleCnt="4">
        <dgm:presLayoutVars>
          <dgm:chPref val="3"/>
        </dgm:presLayoutVars>
      </dgm:prSet>
      <dgm:spPr/>
    </dgm:pt>
    <dgm:pt modelId="{6CA3E5C0-569A-4EAA-BB6C-F43E1CCCD2D6}" type="pres">
      <dgm:prSet presAssocID="{F121483A-C4A1-49F7-BA0C-0375AC6C4518}" presName="rootConnector" presStyleLbl="node2" presStyleIdx="2" presStyleCnt="4"/>
      <dgm:spPr/>
    </dgm:pt>
    <dgm:pt modelId="{989505C8-277D-43FB-BE27-67035A4676DC}" type="pres">
      <dgm:prSet presAssocID="{F121483A-C4A1-49F7-BA0C-0375AC6C4518}" presName="hierChild4" presStyleCnt="0"/>
      <dgm:spPr/>
    </dgm:pt>
    <dgm:pt modelId="{5AA58EC2-750A-48BA-8DC2-B23909E4C153}" type="pres">
      <dgm:prSet presAssocID="{F121483A-C4A1-49F7-BA0C-0375AC6C4518}" presName="hierChild5" presStyleCnt="0"/>
      <dgm:spPr/>
    </dgm:pt>
    <dgm:pt modelId="{4E62EAA7-34A0-4AA5-B894-0A229D678191}" type="pres">
      <dgm:prSet presAssocID="{3F605974-88AC-4137-8DB5-CC12F4C1E07B}" presName="Name37" presStyleLbl="parChTrans1D2" presStyleIdx="3" presStyleCnt="4"/>
      <dgm:spPr/>
    </dgm:pt>
    <dgm:pt modelId="{0AEEB281-1F79-4C37-B79C-876A4C8A07B0}" type="pres">
      <dgm:prSet presAssocID="{09E34638-2C23-4194-A6B5-0868A47EFC16}" presName="hierRoot2" presStyleCnt="0">
        <dgm:presLayoutVars>
          <dgm:hierBranch val="init"/>
        </dgm:presLayoutVars>
      </dgm:prSet>
      <dgm:spPr/>
    </dgm:pt>
    <dgm:pt modelId="{E66F28AC-12C4-496C-9A2E-CCC1E7D08417}" type="pres">
      <dgm:prSet presAssocID="{09E34638-2C23-4194-A6B5-0868A47EFC16}" presName="rootComposite" presStyleCnt="0"/>
      <dgm:spPr/>
    </dgm:pt>
    <dgm:pt modelId="{25BF849D-FCF2-4217-81EB-9E11C9F4742E}" type="pres">
      <dgm:prSet presAssocID="{09E34638-2C23-4194-A6B5-0868A47EFC16}" presName="rootText" presStyleLbl="node2" presStyleIdx="3" presStyleCnt="4">
        <dgm:presLayoutVars>
          <dgm:chPref val="3"/>
        </dgm:presLayoutVars>
      </dgm:prSet>
      <dgm:spPr/>
    </dgm:pt>
    <dgm:pt modelId="{7976B3CA-C2F2-4123-8780-1EAF03A651C2}" type="pres">
      <dgm:prSet presAssocID="{09E34638-2C23-4194-A6B5-0868A47EFC16}" presName="rootConnector" presStyleLbl="node2" presStyleIdx="3" presStyleCnt="4"/>
      <dgm:spPr/>
    </dgm:pt>
    <dgm:pt modelId="{0532DB1C-2880-4CA2-9A58-EB931375C75F}" type="pres">
      <dgm:prSet presAssocID="{09E34638-2C23-4194-A6B5-0868A47EFC16}" presName="hierChild4" presStyleCnt="0"/>
      <dgm:spPr/>
    </dgm:pt>
    <dgm:pt modelId="{186F9AA7-DBE1-4593-877C-7605BECF598F}" type="pres">
      <dgm:prSet presAssocID="{09E34638-2C23-4194-A6B5-0868A47EFC16}" presName="hierChild5" presStyleCnt="0"/>
      <dgm:spPr/>
    </dgm:pt>
    <dgm:pt modelId="{C2041E69-88FB-4074-9D0B-08141DD79F16}" type="pres">
      <dgm:prSet presAssocID="{2A5D65CA-DBC9-495D-A9E8-4C273691673A}" presName="hierChild3" presStyleCnt="0"/>
      <dgm:spPr/>
    </dgm:pt>
  </dgm:ptLst>
  <dgm:cxnLst>
    <dgm:cxn modelId="{1BB0740F-B780-4C3D-95D8-250190C98A38}" type="presOf" srcId="{F121483A-C4A1-49F7-BA0C-0375AC6C4518}" destId="{8632BDE2-4036-4375-B3A7-494B0696A030}" srcOrd="0" destOrd="0" presId="urn:microsoft.com/office/officeart/2005/8/layout/orgChart1"/>
    <dgm:cxn modelId="{F5779B14-8BA4-4A3B-9EC5-006AF84B5C94}" type="presOf" srcId="{51732B68-3628-4ACB-847D-4028339DDD4D}" destId="{4F7C847F-B0E5-4AC8-B229-E02410D14BC4}" srcOrd="0" destOrd="0" presId="urn:microsoft.com/office/officeart/2005/8/layout/orgChart1"/>
    <dgm:cxn modelId="{F834A21D-99BA-4574-80C6-0A04660DA0B0}" type="presOf" srcId="{51732B68-3628-4ACB-847D-4028339DDD4D}" destId="{8CAE073A-3159-4AAE-A4D3-1A5F2306025A}" srcOrd="1" destOrd="0" presId="urn:microsoft.com/office/officeart/2005/8/layout/orgChart1"/>
    <dgm:cxn modelId="{469A141E-49D9-4A0C-A173-C39690DAA2EC}" type="presOf" srcId="{F121483A-C4A1-49F7-BA0C-0375AC6C4518}" destId="{6CA3E5C0-569A-4EAA-BB6C-F43E1CCCD2D6}" srcOrd="1" destOrd="0" presId="urn:microsoft.com/office/officeart/2005/8/layout/orgChart1"/>
    <dgm:cxn modelId="{7AAB6E32-B35B-4B6B-87B4-C40B5AF1990D}" type="presOf" srcId="{8C60B8C9-62EA-493D-BA17-96B9599EE996}" destId="{CD0F52F8-77AB-47C9-9215-3CB304ED99C8}" srcOrd="0" destOrd="0" presId="urn:microsoft.com/office/officeart/2005/8/layout/orgChart1"/>
    <dgm:cxn modelId="{DFC8C169-42CA-450E-BCB2-4E4316D75D92}" type="presOf" srcId="{8C60B8C9-62EA-493D-BA17-96B9599EE996}" destId="{C9F190A7-4A74-4C72-95C6-0668A10219DD}" srcOrd="1" destOrd="0" presId="urn:microsoft.com/office/officeart/2005/8/layout/orgChart1"/>
    <dgm:cxn modelId="{57ED5C4C-2186-427A-9FB8-4D785889F788}" type="presOf" srcId="{D82392E3-012C-4077-AA28-6ECAE02F79E5}" destId="{111B2DEC-DEDF-47D1-8E89-C09D249B810E}" srcOrd="0" destOrd="0" presId="urn:microsoft.com/office/officeart/2005/8/layout/orgChart1"/>
    <dgm:cxn modelId="{36722250-A86F-4704-842E-BDDCE6083B41}" srcId="{2A5D65CA-DBC9-495D-A9E8-4C273691673A}" destId="{8C60B8C9-62EA-493D-BA17-96B9599EE996}" srcOrd="1" destOrd="0" parTransId="{951AF9DD-9738-4842-8541-3E5D3F13EBD0}" sibTransId="{AA75842E-853A-4F07-86EB-5D56DC0EE8FF}"/>
    <dgm:cxn modelId="{ECDB1D7A-FDCF-4808-A545-76698DE9FE41}" type="presOf" srcId="{0A41376B-8A2D-40A4-B273-9833E665EBCD}" destId="{583F034F-9F11-445C-BA84-63DE6DC3598B}" srcOrd="0" destOrd="0" presId="urn:microsoft.com/office/officeart/2005/8/layout/orgChart1"/>
    <dgm:cxn modelId="{410BB27B-C333-4899-AE8A-E20BB612BBCB}" srcId="{2A5D65CA-DBC9-495D-A9E8-4C273691673A}" destId="{F121483A-C4A1-49F7-BA0C-0375AC6C4518}" srcOrd="2" destOrd="0" parTransId="{19D3CD67-21E4-4ED1-B216-EF6F9E51719B}" sibTransId="{5E216865-D7A2-4611-89F6-F76D5DF0436D}"/>
    <dgm:cxn modelId="{19FBD77C-A89C-43E9-AEA6-AEEE4BE758B6}" type="presOf" srcId="{09E34638-2C23-4194-A6B5-0868A47EFC16}" destId="{25BF849D-FCF2-4217-81EB-9E11C9F4742E}" srcOrd="0" destOrd="0" presId="urn:microsoft.com/office/officeart/2005/8/layout/orgChart1"/>
    <dgm:cxn modelId="{87C8F48A-1814-47AA-96A5-4EB04E5F37E6}" type="presOf" srcId="{2A5D65CA-DBC9-495D-A9E8-4C273691673A}" destId="{B0BCF8C3-7732-4E84-AD9E-FA309519D100}" srcOrd="1" destOrd="0" presId="urn:microsoft.com/office/officeart/2005/8/layout/orgChart1"/>
    <dgm:cxn modelId="{32853290-8A8E-46F0-8779-2B9B5D8235F8}" srcId="{2A5D65CA-DBC9-495D-A9E8-4C273691673A}" destId="{09E34638-2C23-4194-A6B5-0868A47EFC16}" srcOrd="3" destOrd="0" parTransId="{3F605974-88AC-4137-8DB5-CC12F4C1E07B}" sibTransId="{FE6F8F93-0601-4981-B8D2-A030D2C87AB1}"/>
    <dgm:cxn modelId="{C492149E-4013-477C-BEA7-B229BB11CC72}" srcId="{D82392E3-012C-4077-AA28-6ECAE02F79E5}" destId="{2A5D65CA-DBC9-495D-A9E8-4C273691673A}" srcOrd="0" destOrd="0" parTransId="{F227B379-173D-4BB8-B092-5C3889BB13D7}" sibTransId="{926D08AE-EDCF-4220-AEC4-F6794B1212E1}"/>
    <dgm:cxn modelId="{1BF167AA-CB20-4A02-800D-76F5FB3B83CE}" type="presOf" srcId="{2A5D65CA-DBC9-495D-A9E8-4C273691673A}" destId="{4C7800FB-81DD-4E47-A253-357F09337D2E}" srcOrd="0" destOrd="0" presId="urn:microsoft.com/office/officeart/2005/8/layout/orgChart1"/>
    <dgm:cxn modelId="{B439E3C8-07F7-4A6F-B017-843877B66162}" type="presOf" srcId="{19D3CD67-21E4-4ED1-B216-EF6F9E51719B}" destId="{CEB9F453-DE99-4316-B893-4386B5C93EEF}" srcOrd="0" destOrd="0" presId="urn:microsoft.com/office/officeart/2005/8/layout/orgChart1"/>
    <dgm:cxn modelId="{24FD43CD-5A73-49BE-923E-8108E95C8B72}" type="presOf" srcId="{09E34638-2C23-4194-A6B5-0868A47EFC16}" destId="{7976B3CA-C2F2-4123-8780-1EAF03A651C2}" srcOrd="1" destOrd="0" presId="urn:microsoft.com/office/officeart/2005/8/layout/orgChart1"/>
    <dgm:cxn modelId="{FDA7D8CE-5249-4AF0-A75B-D9CEC667E832}" type="presOf" srcId="{3F605974-88AC-4137-8DB5-CC12F4C1E07B}" destId="{4E62EAA7-34A0-4AA5-B894-0A229D678191}" srcOrd="0" destOrd="0" presId="urn:microsoft.com/office/officeart/2005/8/layout/orgChart1"/>
    <dgm:cxn modelId="{FB20FFF4-025D-48FB-8857-9E114EB6DC75}" type="presOf" srcId="{951AF9DD-9738-4842-8541-3E5D3F13EBD0}" destId="{8A06D99D-1154-4795-8119-3F53C7BD3771}" srcOrd="0" destOrd="0" presId="urn:microsoft.com/office/officeart/2005/8/layout/orgChart1"/>
    <dgm:cxn modelId="{020186FA-81AC-43D5-B246-B4929506AD59}" srcId="{2A5D65CA-DBC9-495D-A9E8-4C273691673A}" destId="{51732B68-3628-4ACB-847D-4028339DDD4D}" srcOrd="0" destOrd="0" parTransId="{0A41376B-8A2D-40A4-B273-9833E665EBCD}" sibTransId="{50BC1156-8ABE-4AF8-80FB-4AE0267B7FAE}"/>
    <dgm:cxn modelId="{44CAFBCE-7336-42C2-BA11-9604B80FC0F2}" type="presParOf" srcId="{111B2DEC-DEDF-47D1-8E89-C09D249B810E}" destId="{60B25198-D861-43A3-86E2-78F92010DB38}" srcOrd="0" destOrd="0" presId="urn:microsoft.com/office/officeart/2005/8/layout/orgChart1"/>
    <dgm:cxn modelId="{9B0A254A-B400-4F45-80DA-9D5C8442CFD9}" type="presParOf" srcId="{60B25198-D861-43A3-86E2-78F92010DB38}" destId="{B29491EE-C25D-457B-8060-8181D920D69C}" srcOrd="0" destOrd="0" presId="urn:microsoft.com/office/officeart/2005/8/layout/orgChart1"/>
    <dgm:cxn modelId="{F5411EE5-4FF9-473D-966B-D94403271458}" type="presParOf" srcId="{B29491EE-C25D-457B-8060-8181D920D69C}" destId="{4C7800FB-81DD-4E47-A253-357F09337D2E}" srcOrd="0" destOrd="0" presId="urn:microsoft.com/office/officeart/2005/8/layout/orgChart1"/>
    <dgm:cxn modelId="{37A9698C-4506-48A7-B3EC-880532D99F8B}" type="presParOf" srcId="{B29491EE-C25D-457B-8060-8181D920D69C}" destId="{B0BCF8C3-7732-4E84-AD9E-FA309519D100}" srcOrd="1" destOrd="0" presId="urn:microsoft.com/office/officeart/2005/8/layout/orgChart1"/>
    <dgm:cxn modelId="{71D51B3D-121D-4EBA-8897-2DE8CF2317D3}" type="presParOf" srcId="{60B25198-D861-43A3-86E2-78F92010DB38}" destId="{4B690A0E-C12C-400A-910E-1DB401E38BF2}" srcOrd="1" destOrd="0" presId="urn:microsoft.com/office/officeart/2005/8/layout/orgChart1"/>
    <dgm:cxn modelId="{099E30C1-E766-4329-A9FC-F6D8663EAFB8}" type="presParOf" srcId="{4B690A0E-C12C-400A-910E-1DB401E38BF2}" destId="{583F034F-9F11-445C-BA84-63DE6DC3598B}" srcOrd="0" destOrd="0" presId="urn:microsoft.com/office/officeart/2005/8/layout/orgChart1"/>
    <dgm:cxn modelId="{316F24DD-936B-48F8-88E5-0A467755FF9D}" type="presParOf" srcId="{4B690A0E-C12C-400A-910E-1DB401E38BF2}" destId="{12204852-666F-4018-AAE5-A4BA02A35EFC}" srcOrd="1" destOrd="0" presId="urn:microsoft.com/office/officeart/2005/8/layout/orgChart1"/>
    <dgm:cxn modelId="{67B6C8FD-4A03-4DA2-8D04-855C5DF0688B}" type="presParOf" srcId="{12204852-666F-4018-AAE5-A4BA02A35EFC}" destId="{9CA9AA7A-C131-4360-8D44-40AFE8567FB3}" srcOrd="0" destOrd="0" presId="urn:microsoft.com/office/officeart/2005/8/layout/orgChart1"/>
    <dgm:cxn modelId="{E1E765EA-3D22-425F-967E-235A361C393F}" type="presParOf" srcId="{9CA9AA7A-C131-4360-8D44-40AFE8567FB3}" destId="{4F7C847F-B0E5-4AC8-B229-E02410D14BC4}" srcOrd="0" destOrd="0" presId="urn:microsoft.com/office/officeart/2005/8/layout/orgChart1"/>
    <dgm:cxn modelId="{8856A248-19DF-493C-9575-33DF66D9758B}" type="presParOf" srcId="{9CA9AA7A-C131-4360-8D44-40AFE8567FB3}" destId="{8CAE073A-3159-4AAE-A4D3-1A5F2306025A}" srcOrd="1" destOrd="0" presId="urn:microsoft.com/office/officeart/2005/8/layout/orgChart1"/>
    <dgm:cxn modelId="{B1E55E8B-B147-4E28-8EF7-1A0422637189}" type="presParOf" srcId="{12204852-666F-4018-AAE5-A4BA02A35EFC}" destId="{815D1F34-FBE3-49AC-8613-95658B79D5CE}" srcOrd="1" destOrd="0" presId="urn:microsoft.com/office/officeart/2005/8/layout/orgChart1"/>
    <dgm:cxn modelId="{B3C37C86-DBC4-4FA4-B806-2A51469F99B1}" type="presParOf" srcId="{12204852-666F-4018-AAE5-A4BA02A35EFC}" destId="{7434FE48-6E03-4C20-B493-23E78578E6DB}" srcOrd="2" destOrd="0" presId="urn:microsoft.com/office/officeart/2005/8/layout/orgChart1"/>
    <dgm:cxn modelId="{B2357268-E0E5-49E1-A1CC-B0E9A33185A9}" type="presParOf" srcId="{4B690A0E-C12C-400A-910E-1DB401E38BF2}" destId="{8A06D99D-1154-4795-8119-3F53C7BD3771}" srcOrd="2" destOrd="0" presId="urn:microsoft.com/office/officeart/2005/8/layout/orgChart1"/>
    <dgm:cxn modelId="{D0901DF7-813C-4F57-A9C4-1D5264DCF935}" type="presParOf" srcId="{4B690A0E-C12C-400A-910E-1DB401E38BF2}" destId="{24860BF4-9DAF-42C2-A317-9E1E8760F9C4}" srcOrd="3" destOrd="0" presId="urn:microsoft.com/office/officeart/2005/8/layout/orgChart1"/>
    <dgm:cxn modelId="{ACDA1230-1FB6-4BFD-8A7C-BA2C4D84B19F}" type="presParOf" srcId="{24860BF4-9DAF-42C2-A317-9E1E8760F9C4}" destId="{92CB1CF7-0B48-4445-ADA0-DFB88EBE4EBF}" srcOrd="0" destOrd="0" presId="urn:microsoft.com/office/officeart/2005/8/layout/orgChart1"/>
    <dgm:cxn modelId="{A31F5EC9-76A9-4AED-BA5A-F7C396FE2742}" type="presParOf" srcId="{92CB1CF7-0B48-4445-ADA0-DFB88EBE4EBF}" destId="{CD0F52F8-77AB-47C9-9215-3CB304ED99C8}" srcOrd="0" destOrd="0" presId="urn:microsoft.com/office/officeart/2005/8/layout/orgChart1"/>
    <dgm:cxn modelId="{719D35F9-F5E5-4755-A546-22ECA8572433}" type="presParOf" srcId="{92CB1CF7-0B48-4445-ADA0-DFB88EBE4EBF}" destId="{C9F190A7-4A74-4C72-95C6-0668A10219DD}" srcOrd="1" destOrd="0" presId="urn:microsoft.com/office/officeart/2005/8/layout/orgChart1"/>
    <dgm:cxn modelId="{CA996E47-6E3D-4A38-B26F-742FB55C6E53}" type="presParOf" srcId="{24860BF4-9DAF-42C2-A317-9E1E8760F9C4}" destId="{30F4BA09-2CC1-4F98-BB69-F4D8B8F31BA5}" srcOrd="1" destOrd="0" presId="urn:microsoft.com/office/officeart/2005/8/layout/orgChart1"/>
    <dgm:cxn modelId="{8C6E380D-59A3-4594-8994-733D0D6895C1}" type="presParOf" srcId="{24860BF4-9DAF-42C2-A317-9E1E8760F9C4}" destId="{C8BCED7C-8F87-4533-8385-105012394993}" srcOrd="2" destOrd="0" presId="urn:microsoft.com/office/officeart/2005/8/layout/orgChart1"/>
    <dgm:cxn modelId="{3CCFB633-F4F2-4DC7-88E6-6485B38BFE1A}" type="presParOf" srcId="{4B690A0E-C12C-400A-910E-1DB401E38BF2}" destId="{CEB9F453-DE99-4316-B893-4386B5C93EEF}" srcOrd="4" destOrd="0" presId="urn:microsoft.com/office/officeart/2005/8/layout/orgChart1"/>
    <dgm:cxn modelId="{E96BD510-124A-47F1-984C-93D1E41A5868}" type="presParOf" srcId="{4B690A0E-C12C-400A-910E-1DB401E38BF2}" destId="{B1F63F01-FB15-477E-B694-DC32D37677DB}" srcOrd="5" destOrd="0" presId="urn:microsoft.com/office/officeart/2005/8/layout/orgChart1"/>
    <dgm:cxn modelId="{3B5DDCF0-8059-4721-A48F-D23515B60FA0}" type="presParOf" srcId="{B1F63F01-FB15-477E-B694-DC32D37677DB}" destId="{ADAB5733-7B42-454E-9FA6-AD7FE54DCAB1}" srcOrd="0" destOrd="0" presId="urn:microsoft.com/office/officeart/2005/8/layout/orgChart1"/>
    <dgm:cxn modelId="{30FB0C6F-A345-4B30-AEED-4A6F524912FF}" type="presParOf" srcId="{ADAB5733-7B42-454E-9FA6-AD7FE54DCAB1}" destId="{8632BDE2-4036-4375-B3A7-494B0696A030}" srcOrd="0" destOrd="0" presId="urn:microsoft.com/office/officeart/2005/8/layout/orgChart1"/>
    <dgm:cxn modelId="{2C25BD3C-D29C-4372-BA83-7ECD62A0E9E8}" type="presParOf" srcId="{ADAB5733-7B42-454E-9FA6-AD7FE54DCAB1}" destId="{6CA3E5C0-569A-4EAA-BB6C-F43E1CCCD2D6}" srcOrd="1" destOrd="0" presId="urn:microsoft.com/office/officeart/2005/8/layout/orgChart1"/>
    <dgm:cxn modelId="{24D94AA5-CACB-4D4E-8742-58DB89353E51}" type="presParOf" srcId="{B1F63F01-FB15-477E-B694-DC32D37677DB}" destId="{989505C8-277D-43FB-BE27-67035A4676DC}" srcOrd="1" destOrd="0" presId="urn:microsoft.com/office/officeart/2005/8/layout/orgChart1"/>
    <dgm:cxn modelId="{2A130D3C-33A7-4091-BB85-3E90FB60E5E0}" type="presParOf" srcId="{B1F63F01-FB15-477E-B694-DC32D37677DB}" destId="{5AA58EC2-750A-48BA-8DC2-B23909E4C153}" srcOrd="2" destOrd="0" presId="urn:microsoft.com/office/officeart/2005/8/layout/orgChart1"/>
    <dgm:cxn modelId="{2D2AE641-4E45-4272-82DD-0F5106002E66}" type="presParOf" srcId="{4B690A0E-C12C-400A-910E-1DB401E38BF2}" destId="{4E62EAA7-34A0-4AA5-B894-0A229D678191}" srcOrd="6" destOrd="0" presId="urn:microsoft.com/office/officeart/2005/8/layout/orgChart1"/>
    <dgm:cxn modelId="{F18CDFAE-05FD-4329-A3DD-338B66B3D6ED}" type="presParOf" srcId="{4B690A0E-C12C-400A-910E-1DB401E38BF2}" destId="{0AEEB281-1F79-4C37-B79C-876A4C8A07B0}" srcOrd="7" destOrd="0" presId="urn:microsoft.com/office/officeart/2005/8/layout/orgChart1"/>
    <dgm:cxn modelId="{DE485E2B-48B7-442B-AE4C-608BD98F6C5B}" type="presParOf" srcId="{0AEEB281-1F79-4C37-B79C-876A4C8A07B0}" destId="{E66F28AC-12C4-496C-9A2E-CCC1E7D08417}" srcOrd="0" destOrd="0" presId="urn:microsoft.com/office/officeart/2005/8/layout/orgChart1"/>
    <dgm:cxn modelId="{A519BA16-9C5A-4FE2-A530-E443CD3B017D}" type="presParOf" srcId="{E66F28AC-12C4-496C-9A2E-CCC1E7D08417}" destId="{25BF849D-FCF2-4217-81EB-9E11C9F4742E}" srcOrd="0" destOrd="0" presId="urn:microsoft.com/office/officeart/2005/8/layout/orgChart1"/>
    <dgm:cxn modelId="{B7BA4216-0862-418B-AF0F-2FE9BDCFF02C}" type="presParOf" srcId="{E66F28AC-12C4-496C-9A2E-CCC1E7D08417}" destId="{7976B3CA-C2F2-4123-8780-1EAF03A651C2}" srcOrd="1" destOrd="0" presId="urn:microsoft.com/office/officeart/2005/8/layout/orgChart1"/>
    <dgm:cxn modelId="{09C9CB5E-DE2E-44D5-9804-156E7570FAB5}" type="presParOf" srcId="{0AEEB281-1F79-4C37-B79C-876A4C8A07B0}" destId="{0532DB1C-2880-4CA2-9A58-EB931375C75F}" srcOrd="1" destOrd="0" presId="urn:microsoft.com/office/officeart/2005/8/layout/orgChart1"/>
    <dgm:cxn modelId="{B8F284E3-8E5E-47BC-8104-81E72CB5A693}" type="presParOf" srcId="{0AEEB281-1F79-4C37-B79C-876A4C8A07B0}" destId="{186F9AA7-DBE1-4593-877C-7605BECF598F}" srcOrd="2" destOrd="0" presId="urn:microsoft.com/office/officeart/2005/8/layout/orgChart1"/>
    <dgm:cxn modelId="{EE85E4CE-D52C-4B37-91FB-F33B8E8FC2CD}" type="presParOf" srcId="{60B25198-D861-43A3-86E2-78F92010DB38}" destId="{C2041E69-88FB-4074-9D0B-08141DD79F16}"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BDA18A-763F-419E-8D24-36AC2FBBC2F6}">
      <dsp:nvSpPr>
        <dsp:cNvPr id="0" name=""/>
        <dsp:cNvSpPr/>
      </dsp:nvSpPr>
      <dsp:spPr>
        <a:xfrm>
          <a:off x="4099706" y="1121373"/>
          <a:ext cx="2884508" cy="1515558"/>
        </a:xfrm>
        <a:custGeom>
          <a:avLst/>
          <a:gdLst/>
          <a:ahLst/>
          <a:cxnLst/>
          <a:rect l="0" t="0" r="0" b="0"/>
          <a:pathLst>
            <a:path>
              <a:moveTo>
                <a:pt x="0" y="0"/>
              </a:moveTo>
              <a:lnTo>
                <a:pt x="0" y="1280069"/>
              </a:lnTo>
              <a:lnTo>
                <a:pt x="2884508" y="1280069"/>
              </a:lnTo>
              <a:lnTo>
                <a:pt x="2884508" y="1515558"/>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AB9BD9D-8C7B-47C8-9C67-3F8C6E65299F}">
      <dsp:nvSpPr>
        <dsp:cNvPr id="0" name=""/>
        <dsp:cNvSpPr/>
      </dsp:nvSpPr>
      <dsp:spPr>
        <a:xfrm>
          <a:off x="3977934" y="1121373"/>
          <a:ext cx="91440" cy="1515558"/>
        </a:xfrm>
        <a:custGeom>
          <a:avLst/>
          <a:gdLst/>
          <a:ahLst/>
          <a:cxnLst/>
          <a:rect l="0" t="0" r="0" b="0"/>
          <a:pathLst>
            <a:path>
              <a:moveTo>
                <a:pt x="121771" y="0"/>
              </a:moveTo>
              <a:lnTo>
                <a:pt x="121771" y="1280069"/>
              </a:lnTo>
              <a:lnTo>
                <a:pt x="45720" y="1280069"/>
              </a:lnTo>
              <a:lnTo>
                <a:pt x="45720" y="1515558"/>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3F20C7D-6393-4730-9671-1818232EC21C}">
      <dsp:nvSpPr>
        <dsp:cNvPr id="0" name=""/>
        <dsp:cNvSpPr/>
      </dsp:nvSpPr>
      <dsp:spPr>
        <a:xfrm>
          <a:off x="1154239" y="1121373"/>
          <a:ext cx="2945466" cy="1515558"/>
        </a:xfrm>
        <a:custGeom>
          <a:avLst/>
          <a:gdLst/>
          <a:ahLst/>
          <a:cxnLst/>
          <a:rect l="0" t="0" r="0" b="0"/>
          <a:pathLst>
            <a:path>
              <a:moveTo>
                <a:pt x="2945466" y="0"/>
              </a:moveTo>
              <a:lnTo>
                <a:pt x="2945466" y="1280069"/>
              </a:lnTo>
              <a:lnTo>
                <a:pt x="0" y="1280069"/>
              </a:lnTo>
              <a:lnTo>
                <a:pt x="0" y="1515558"/>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656C04E-213E-4E51-B801-AD2C6C257F40}">
      <dsp:nvSpPr>
        <dsp:cNvPr id="0" name=""/>
        <dsp:cNvSpPr/>
      </dsp:nvSpPr>
      <dsp:spPr>
        <a:xfrm>
          <a:off x="1811656" y="0"/>
          <a:ext cx="4576100" cy="1121373"/>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r>
            <a:rPr lang="en-US" sz="3600" b="1" kern="1200" dirty="0">
              <a:latin typeface="Times New Roman" pitchFamily="18" charset="0"/>
              <a:cs typeface="Times New Roman" pitchFamily="18" charset="0"/>
            </a:rPr>
            <a:t>Infrared region </a:t>
          </a:r>
          <a:endParaRPr lang="en-US" sz="3600" b="1" kern="1200" dirty="0"/>
        </a:p>
      </dsp:txBody>
      <dsp:txXfrm>
        <a:off x="1811656" y="0"/>
        <a:ext cx="4576100" cy="1121373"/>
      </dsp:txXfrm>
    </dsp:sp>
    <dsp:sp modelId="{205FC576-4A65-45EE-B1A8-0B7724BB5DB1}">
      <dsp:nvSpPr>
        <dsp:cNvPr id="0" name=""/>
        <dsp:cNvSpPr/>
      </dsp:nvSpPr>
      <dsp:spPr>
        <a:xfrm>
          <a:off x="3172" y="2636931"/>
          <a:ext cx="2302134" cy="2139849"/>
        </a:xfrm>
        <a:prstGeom prst="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n-US" sz="3200" kern="1200" dirty="0">
              <a:latin typeface="Times New Roman" pitchFamily="18" charset="0"/>
              <a:cs typeface="Times New Roman" pitchFamily="18" charset="0"/>
            </a:rPr>
            <a:t>Near-infrared</a:t>
          </a:r>
        </a:p>
        <a:p>
          <a:pPr marL="0" lvl="0" indent="0" algn="ctr" defTabSz="1422400">
            <a:lnSpc>
              <a:spcPct val="90000"/>
            </a:lnSpc>
            <a:spcBef>
              <a:spcPct val="0"/>
            </a:spcBef>
            <a:spcAft>
              <a:spcPct val="35000"/>
            </a:spcAft>
            <a:buNone/>
          </a:pPr>
          <a:r>
            <a:rPr lang="en-US" sz="1800" kern="1200" dirty="0">
              <a:latin typeface="Times New Roman" pitchFamily="18" charset="0"/>
              <a:cs typeface="Times New Roman" pitchFamily="18" charset="0"/>
            </a:rPr>
            <a:t> (overtone region) </a:t>
          </a:r>
        </a:p>
        <a:p>
          <a:pPr marL="0" lvl="0" indent="0" algn="ctr" defTabSz="1422400">
            <a:lnSpc>
              <a:spcPct val="90000"/>
            </a:lnSpc>
            <a:spcBef>
              <a:spcPct val="0"/>
            </a:spcBef>
            <a:spcAft>
              <a:spcPct val="35000"/>
            </a:spcAft>
            <a:buNone/>
          </a:pPr>
          <a:r>
            <a:rPr lang="en-US" sz="1800" kern="1200" dirty="0">
              <a:latin typeface="Times New Roman" pitchFamily="18" charset="0"/>
              <a:cs typeface="Times New Roman" pitchFamily="18" charset="0"/>
            </a:rPr>
            <a:t>0.8-2.5 um </a:t>
          </a:r>
        </a:p>
        <a:p>
          <a:pPr marL="0" lvl="0" indent="0" algn="ctr" defTabSz="1422400">
            <a:lnSpc>
              <a:spcPct val="90000"/>
            </a:lnSpc>
            <a:spcBef>
              <a:spcPct val="0"/>
            </a:spcBef>
            <a:spcAft>
              <a:spcPct val="35000"/>
            </a:spcAft>
            <a:buNone/>
          </a:pPr>
          <a:r>
            <a:rPr lang="en-US" sz="1800" kern="1200" dirty="0">
              <a:latin typeface="Times New Roman" pitchFamily="18" charset="0"/>
              <a:cs typeface="Times New Roman" pitchFamily="18" charset="0"/>
            </a:rPr>
            <a:t>(12 500-4000 cm -1);</a:t>
          </a:r>
          <a:endParaRPr lang="en-US" sz="1800" kern="1200" dirty="0"/>
        </a:p>
      </dsp:txBody>
      <dsp:txXfrm>
        <a:off x="3172" y="2636931"/>
        <a:ext cx="2302134" cy="2139849"/>
      </dsp:txXfrm>
    </dsp:sp>
    <dsp:sp modelId="{A8244FEC-7280-41D9-8281-92184F02027E}">
      <dsp:nvSpPr>
        <dsp:cNvPr id="0" name=""/>
        <dsp:cNvSpPr/>
      </dsp:nvSpPr>
      <dsp:spPr>
        <a:xfrm>
          <a:off x="2776283" y="2636931"/>
          <a:ext cx="2494741" cy="2056464"/>
        </a:xfrm>
        <a:prstGeom prst="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US" sz="2200" kern="1200" dirty="0">
              <a:latin typeface="Times New Roman" pitchFamily="18" charset="0"/>
              <a:cs typeface="Times New Roman" pitchFamily="18" charset="0"/>
            </a:rPr>
            <a:t>Middle infrared (vibration-rotation region) </a:t>
          </a:r>
        </a:p>
        <a:p>
          <a:pPr marL="0" lvl="0" indent="0" algn="ctr" defTabSz="977900">
            <a:lnSpc>
              <a:spcPct val="90000"/>
            </a:lnSpc>
            <a:spcBef>
              <a:spcPct val="0"/>
            </a:spcBef>
            <a:spcAft>
              <a:spcPct val="35000"/>
            </a:spcAft>
            <a:buNone/>
          </a:pPr>
          <a:r>
            <a:rPr lang="en-US" sz="2200" kern="1200" dirty="0">
              <a:latin typeface="Times New Roman" pitchFamily="18" charset="0"/>
              <a:cs typeface="Times New Roman" pitchFamily="18" charset="0"/>
            </a:rPr>
            <a:t>2.5-50 um</a:t>
          </a:r>
        </a:p>
        <a:p>
          <a:pPr marL="0" lvl="0" indent="0" algn="ctr" defTabSz="977900">
            <a:lnSpc>
              <a:spcPct val="90000"/>
            </a:lnSpc>
            <a:spcBef>
              <a:spcPct val="0"/>
            </a:spcBef>
            <a:spcAft>
              <a:spcPct val="35000"/>
            </a:spcAft>
            <a:buNone/>
          </a:pPr>
          <a:r>
            <a:rPr lang="en-US" sz="2200" kern="1200" dirty="0">
              <a:latin typeface="Times New Roman" pitchFamily="18" charset="0"/>
              <a:cs typeface="Times New Roman" pitchFamily="18" charset="0"/>
            </a:rPr>
            <a:t> (4000-200 cm -1);</a:t>
          </a:r>
          <a:br>
            <a:rPr lang="en-US" sz="2200" kern="1200" dirty="0">
              <a:latin typeface="Times New Roman" pitchFamily="18" charset="0"/>
              <a:cs typeface="Times New Roman" pitchFamily="18" charset="0"/>
            </a:rPr>
          </a:br>
          <a:endParaRPr lang="en-US" sz="2200" kern="1200" dirty="0"/>
        </a:p>
      </dsp:txBody>
      <dsp:txXfrm>
        <a:off x="2776283" y="2636931"/>
        <a:ext cx="2494741" cy="2056464"/>
      </dsp:txXfrm>
    </dsp:sp>
    <dsp:sp modelId="{51F14E0F-BDB1-4E23-A2B4-F0F3C12BD37C}">
      <dsp:nvSpPr>
        <dsp:cNvPr id="0" name=""/>
        <dsp:cNvSpPr/>
      </dsp:nvSpPr>
      <dsp:spPr>
        <a:xfrm>
          <a:off x="5742002" y="2636931"/>
          <a:ext cx="2484425" cy="1828231"/>
        </a:xfrm>
        <a:prstGeom prst="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US" sz="2200" kern="1200" dirty="0">
              <a:latin typeface="Times New Roman" pitchFamily="18" charset="0"/>
              <a:cs typeface="Times New Roman" pitchFamily="18" charset="0"/>
            </a:rPr>
            <a:t>Far-infrared </a:t>
          </a:r>
        </a:p>
        <a:p>
          <a:pPr marL="0" lvl="0" indent="0" algn="ctr" defTabSz="977900">
            <a:lnSpc>
              <a:spcPct val="90000"/>
            </a:lnSpc>
            <a:spcBef>
              <a:spcPct val="0"/>
            </a:spcBef>
            <a:spcAft>
              <a:spcPct val="35000"/>
            </a:spcAft>
            <a:buNone/>
          </a:pPr>
          <a:r>
            <a:rPr lang="en-US" sz="2200" kern="1200" dirty="0">
              <a:latin typeface="Times New Roman" pitchFamily="18" charset="0"/>
              <a:cs typeface="Times New Roman" pitchFamily="18" charset="0"/>
            </a:rPr>
            <a:t>(rotation region) </a:t>
          </a:r>
        </a:p>
        <a:p>
          <a:pPr marL="0" lvl="0" indent="0" algn="ctr" defTabSz="977900">
            <a:lnSpc>
              <a:spcPct val="90000"/>
            </a:lnSpc>
            <a:spcBef>
              <a:spcPct val="0"/>
            </a:spcBef>
            <a:spcAft>
              <a:spcPct val="35000"/>
            </a:spcAft>
            <a:buNone/>
          </a:pPr>
          <a:r>
            <a:rPr lang="en-US" sz="2200" kern="1200" dirty="0">
              <a:latin typeface="Times New Roman" pitchFamily="18" charset="0"/>
              <a:cs typeface="Times New Roman" pitchFamily="18" charset="0"/>
            </a:rPr>
            <a:t>50- 1000 um </a:t>
          </a:r>
        </a:p>
        <a:p>
          <a:pPr marL="0" lvl="0" indent="0" algn="ctr" defTabSz="977900">
            <a:lnSpc>
              <a:spcPct val="90000"/>
            </a:lnSpc>
            <a:spcBef>
              <a:spcPct val="0"/>
            </a:spcBef>
            <a:spcAft>
              <a:spcPct val="35000"/>
            </a:spcAft>
            <a:buNone/>
          </a:pPr>
          <a:r>
            <a:rPr lang="en-US" sz="2200" kern="1200" dirty="0">
              <a:latin typeface="Times New Roman" pitchFamily="18" charset="0"/>
              <a:cs typeface="Times New Roman" pitchFamily="18" charset="0"/>
            </a:rPr>
            <a:t>(200-10 cm-1).</a:t>
          </a:r>
          <a:endParaRPr lang="en-US" sz="2200" kern="1200" dirty="0"/>
        </a:p>
      </dsp:txBody>
      <dsp:txXfrm>
        <a:off x="5742002" y="2636931"/>
        <a:ext cx="2484425" cy="182823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DB7D98-C603-451E-926D-1081DCC5E57C}">
      <dsp:nvSpPr>
        <dsp:cNvPr id="0" name=""/>
        <dsp:cNvSpPr/>
      </dsp:nvSpPr>
      <dsp:spPr>
        <a:xfrm>
          <a:off x="4133468" y="2038732"/>
          <a:ext cx="3390959" cy="1763219"/>
        </a:xfrm>
        <a:custGeom>
          <a:avLst/>
          <a:gdLst/>
          <a:ahLst/>
          <a:cxnLst/>
          <a:rect l="0" t="0" r="0" b="0"/>
          <a:pathLst>
            <a:path>
              <a:moveTo>
                <a:pt x="0" y="0"/>
              </a:moveTo>
              <a:lnTo>
                <a:pt x="0" y="1615281"/>
              </a:lnTo>
              <a:lnTo>
                <a:pt x="3390959" y="1615281"/>
              </a:lnTo>
              <a:lnTo>
                <a:pt x="3390959" y="1763219"/>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942BEF4-EC77-4291-8ABF-D69582691AC6}">
      <dsp:nvSpPr>
        <dsp:cNvPr id="0" name=""/>
        <dsp:cNvSpPr/>
      </dsp:nvSpPr>
      <dsp:spPr>
        <a:xfrm>
          <a:off x="4133468" y="2038732"/>
          <a:ext cx="1686145" cy="1763219"/>
        </a:xfrm>
        <a:custGeom>
          <a:avLst/>
          <a:gdLst/>
          <a:ahLst/>
          <a:cxnLst/>
          <a:rect l="0" t="0" r="0" b="0"/>
          <a:pathLst>
            <a:path>
              <a:moveTo>
                <a:pt x="0" y="0"/>
              </a:moveTo>
              <a:lnTo>
                <a:pt x="0" y="1615281"/>
              </a:lnTo>
              <a:lnTo>
                <a:pt x="1686145" y="1615281"/>
              </a:lnTo>
              <a:lnTo>
                <a:pt x="1686145" y="1763219"/>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FF83878-CD49-4071-AE94-BA6CE317C88B}">
      <dsp:nvSpPr>
        <dsp:cNvPr id="0" name=""/>
        <dsp:cNvSpPr/>
      </dsp:nvSpPr>
      <dsp:spPr>
        <a:xfrm>
          <a:off x="4069080" y="2038732"/>
          <a:ext cx="91440" cy="1763219"/>
        </a:xfrm>
        <a:custGeom>
          <a:avLst/>
          <a:gdLst/>
          <a:ahLst/>
          <a:cxnLst/>
          <a:rect l="0" t="0" r="0" b="0"/>
          <a:pathLst>
            <a:path>
              <a:moveTo>
                <a:pt x="64388" y="0"/>
              </a:moveTo>
              <a:lnTo>
                <a:pt x="64388" y="1615281"/>
              </a:lnTo>
              <a:lnTo>
                <a:pt x="45720" y="1615281"/>
              </a:lnTo>
              <a:lnTo>
                <a:pt x="45720" y="1763219"/>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8A40795-AAA5-487F-9A96-5D93F9F1874F}">
      <dsp:nvSpPr>
        <dsp:cNvPr id="0" name=""/>
        <dsp:cNvSpPr/>
      </dsp:nvSpPr>
      <dsp:spPr>
        <a:xfrm>
          <a:off x="2409985" y="2038732"/>
          <a:ext cx="1723482" cy="1763219"/>
        </a:xfrm>
        <a:custGeom>
          <a:avLst/>
          <a:gdLst/>
          <a:ahLst/>
          <a:cxnLst/>
          <a:rect l="0" t="0" r="0" b="0"/>
          <a:pathLst>
            <a:path>
              <a:moveTo>
                <a:pt x="1723482" y="0"/>
              </a:moveTo>
              <a:lnTo>
                <a:pt x="1723482" y="1615281"/>
              </a:lnTo>
              <a:lnTo>
                <a:pt x="0" y="1615281"/>
              </a:lnTo>
              <a:lnTo>
                <a:pt x="0" y="1763219"/>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55014DC-3FD2-4E1D-9736-534CE3989A0B}">
      <dsp:nvSpPr>
        <dsp:cNvPr id="0" name=""/>
        <dsp:cNvSpPr/>
      </dsp:nvSpPr>
      <dsp:spPr>
        <a:xfrm>
          <a:off x="705171" y="2038732"/>
          <a:ext cx="3428296" cy="1763219"/>
        </a:xfrm>
        <a:custGeom>
          <a:avLst/>
          <a:gdLst/>
          <a:ahLst/>
          <a:cxnLst/>
          <a:rect l="0" t="0" r="0" b="0"/>
          <a:pathLst>
            <a:path>
              <a:moveTo>
                <a:pt x="3428296" y="0"/>
              </a:moveTo>
              <a:lnTo>
                <a:pt x="3428296" y="1615281"/>
              </a:lnTo>
              <a:lnTo>
                <a:pt x="0" y="1615281"/>
              </a:lnTo>
              <a:lnTo>
                <a:pt x="0" y="1763219"/>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F1D5A2C-FDA5-4237-BFF8-1AFF4548A9D4}">
      <dsp:nvSpPr>
        <dsp:cNvPr id="0" name=""/>
        <dsp:cNvSpPr/>
      </dsp:nvSpPr>
      <dsp:spPr>
        <a:xfrm>
          <a:off x="1981204" y="0"/>
          <a:ext cx="4304528" cy="2038732"/>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n-US" sz="2800" b="1" i="1" kern="1200">
              <a:latin typeface="Times New Roman" pitchFamily="18" charset="0"/>
              <a:cs typeface="Times New Roman" pitchFamily="18" charset="0"/>
            </a:rPr>
            <a:t>A molecule when absorb IR radiation it undergoes vibrations due to </a:t>
          </a:r>
          <a:endParaRPr lang="en-US" sz="2800" b="1" kern="1200" dirty="0">
            <a:latin typeface="Times New Roman" pitchFamily="18" charset="0"/>
            <a:cs typeface="Times New Roman" pitchFamily="18" charset="0"/>
          </a:endParaRPr>
        </a:p>
      </dsp:txBody>
      <dsp:txXfrm>
        <a:off x="1981204" y="0"/>
        <a:ext cx="4304528" cy="2038732"/>
      </dsp:txXfrm>
    </dsp:sp>
    <dsp:sp modelId="{8B33B6B7-CFFB-4F40-897A-11A450C170A6}">
      <dsp:nvSpPr>
        <dsp:cNvPr id="0" name=""/>
        <dsp:cNvSpPr/>
      </dsp:nvSpPr>
      <dsp:spPr>
        <a:xfrm>
          <a:off x="703" y="3801951"/>
          <a:ext cx="1408937" cy="704468"/>
        </a:xfrm>
        <a:prstGeom prst="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Bonds may stretch back and forth</a:t>
          </a:r>
        </a:p>
      </dsp:txBody>
      <dsp:txXfrm>
        <a:off x="703" y="3801951"/>
        <a:ext cx="1408937" cy="704468"/>
      </dsp:txXfrm>
    </dsp:sp>
    <dsp:sp modelId="{35925782-EA01-477C-8A60-4FEBD42B499B}">
      <dsp:nvSpPr>
        <dsp:cNvPr id="0" name=""/>
        <dsp:cNvSpPr/>
      </dsp:nvSpPr>
      <dsp:spPr>
        <a:xfrm>
          <a:off x="1705517" y="3801951"/>
          <a:ext cx="1408937" cy="704468"/>
        </a:xfrm>
        <a:prstGeom prst="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Bonds may rotate</a:t>
          </a:r>
        </a:p>
      </dsp:txBody>
      <dsp:txXfrm>
        <a:off x="1705517" y="3801951"/>
        <a:ext cx="1408937" cy="704468"/>
      </dsp:txXfrm>
    </dsp:sp>
    <dsp:sp modelId="{AD0D3D80-4AF4-4767-B76D-0C7FBE45CFFB}">
      <dsp:nvSpPr>
        <dsp:cNvPr id="0" name=""/>
        <dsp:cNvSpPr/>
      </dsp:nvSpPr>
      <dsp:spPr>
        <a:xfrm>
          <a:off x="3410331" y="3801951"/>
          <a:ext cx="1408937" cy="704468"/>
        </a:xfrm>
        <a:prstGeom prst="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Bonds may bend and flex</a:t>
          </a:r>
        </a:p>
      </dsp:txBody>
      <dsp:txXfrm>
        <a:off x="3410331" y="3801951"/>
        <a:ext cx="1408937" cy="704468"/>
      </dsp:txXfrm>
    </dsp:sp>
    <dsp:sp modelId="{9A724FDE-4424-4A19-80CF-EF156CA63BDF}">
      <dsp:nvSpPr>
        <dsp:cNvPr id="0" name=""/>
        <dsp:cNvSpPr/>
      </dsp:nvSpPr>
      <dsp:spPr>
        <a:xfrm>
          <a:off x="5115145" y="3801951"/>
          <a:ext cx="1408937" cy="704468"/>
        </a:xfrm>
        <a:prstGeom prst="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Groups on atoms may “wag” and “scissor</a:t>
          </a:r>
        </a:p>
      </dsp:txBody>
      <dsp:txXfrm>
        <a:off x="5115145" y="3801951"/>
        <a:ext cx="1408937" cy="704468"/>
      </dsp:txXfrm>
    </dsp:sp>
    <dsp:sp modelId="{7F7334EE-1532-4B31-B2F5-4CF84EF42F10}">
      <dsp:nvSpPr>
        <dsp:cNvPr id="0" name=""/>
        <dsp:cNvSpPr/>
      </dsp:nvSpPr>
      <dsp:spPr>
        <a:xfrm>
          <a:off x="6819959" y="3801951"/>
          <a:ext cx="1408937" cy="704468"/>
        </a:xfrm>
        <a:prstGeom prst="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The molecule may rotate and vibrate in other ways</a:t>
          </a:r>
        </a:p>
      </dsp:txBody>
      <dsp:txXfrm>
        <a:off x="6819959" y="3801951"/>
        <a:ext cx="1408937" cy="70446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62EAA7-34A0-4AA5-B894-0A229D678191}">
      <dsp:nvSpPr>
        <dsp:cNvPr id="0" name=""/>
        <dsp:cNvSpPr/>
      </dsp:nvSpPr>
      <dsp:spPr>
        <a:xfrm>
          <a:off x="3034658" y="1706249"/>
          <a:ext cx="3215836" cy="1823154"/>
        </a:xfrm>
        <a:custGeom>
          <a:avLst/>
          <a:gdLst/>
          <a:ahLst/>
          <a:cxnLst/>
          <a:rect l="0" t="0" r="0" b="0"/>
          <a:pathLst>
            <a:path>
              <a:moveTo>
                <a:pt x="0" y="0"/>
              </a:moveTo>
              <a:lnTo>
                <a:pt x="0" y="1664335"/>
              </a:lnTo>
              <a:lnTo>
                <a:pt x="3215836" y="1664335"/>
              </a:lnTo>
              <a:lnTo>
                <a:pt x="3215836" y="1823154"/>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EB9F453-DE99-4316-B893-4386B5C93EEF}">
      <dsp:nvSpPr>
        <dsp:cNvPr id="0" name=""/>
        <dsp:cNvSpPr/>
      </dsp:nvSpPr>
      <dsp:spPr>
        <a:xfrm>
          <a:off x="3034658" y="1706249"/>
          <a:ext cx="1385640" cy="1823154"/>
        </a:xfrm>
        <a:custGeom>
          <a:avLst/>
          <a:gdLst/>
          <a:ahLst/>
          <a:cxnLst/>
          <a:rect l="0" t="0" r="0" b="0"/>
          <a:pathLst>
            <a:path>
              <a:moveTo>
                <a:pt x="0" y="0"/>
              </a:moveTo>
              <a:lnTo>
                <a:pt x="0" y="1664335"/>
              </a:lnTo>
              <a:lnTo>
                <a:pt x="1385640" y="1664335"/>
              </a:lnTo>
              <a:lnTo>
                <a:pt x="1385640" y="1823154"/>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A06D99D-1154-4795-8119-3F53C7BD3771}">
      <dsp:nvSpPr>
        <dsp:cNvPr id="0" name=""/>
        <dsp:cNvSpPr/>
      </dsp:nvSpPr>
      <dsp:spPr>
        <a:xfrm>
          <a:off x="2590101" y="1706249"/>
          <a:ext cx="444556" cy="1823154"/>
        </a:xfrm>
        <a:custGeom>
          <a:avLst/>
          <a:gdLst/>
          <a:ahLst/>
          <a:cxnLst/>
          <a:rect l="0" t="0" r="0" b="0"/>
          <a:pathLst>
            <a:path>
              <a:moveTo>
                <a:pt x="444556" y="0"/>
              </a:moveTo>
              <a:lnTo>
                <a:pt x="444556" y="1664335"/>
              </a:lnTo>
              <a:lnTo>
                <a:pt x="0" y="1664335"/>
              </a:lnTo>
              <a:lnTo>
                <a:pt x="0" y="1823154"/>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83F034F-9F11-445C-BA84-63DE6DC3598B}">
      <dsp:nvSpPr>
        <dsp:cNvPr id="0" name=""/>
        <dsp:cNvSpPr/>
      </dsp:nvSpPr>
      <dsp:spPr>
        <a:xfrm>
          <a:off x="759905" y="1706249"/>
          <a:ext cx="2274752" cy="1823154"/>
        </a:xfrm>
        <a:custGeom>
          <a:avLst/>
          <a:gdLst/>
          <a:ahLst/>
          <a:cxnLst/>
          <a:rect l="0" t="0" r="0" b="0"/>
          <a:pathLst>
            <a:path>
              <a:moveTo>
                <a:pt x="2274752" y="0"/>
              </a:moveTo>
              <a:lnTo>
                <a:pt x="2274752" y="1664335"/>
              </a:lnTo>
              <a:lnTo>
                <a:pt x="0" y="1664335"/>
              </a:lnTo>
              <a:lnTo>
                <a:pt x="0" y="1823154"/>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C7800FB-81DD-4E47-A253-357F09337D2E}">
      <dsp:nvSpPr>
        <dsp:cNvPr id="0" name=""/>
        <dsp:cNvSpPr/>
      </dsp:nvSpPr>
      <dsp:spPr>
        <a:xfrm>
          <a:off x="1268715" y="0"/>
          <a:ext cx="3531885" cy="1706249"/>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en-US" sz="2500" b="1" kern="1200" dirty="0"/>
            <a:t>Instrumentation</a:t>
          </a:r>
          <a:br>
            <a:rPr lang="en-US" sz="2500" b="1" kern="1200" dirty="0"/>
          </a:br>
          <a:endParaRPr lang="en-US" sz="2500" kern="1200" dirty="0"/>
        </a:p>
      </dsp:txBody>
      <dsp:txXfrm>
        <a:off x="1268715" y="0"/>
        <a:ext cx="3531885" cy="1706249"/>
      </dsp:txXfrm>
    </dsp:sp>
    <dsp:sp modelId="{4F7C847F-B0E5-4AC8-B229-E02410D14BC4}">
      <dsp:nvSpPr>
        <dsp:cNvPr id="0" name=""/>
        <dsp:cNvSpPr/>
      </dsp:nvSpPr>
      <dsp:spPr>
        <a:xfrm>
          <a:off x="3626" y="3529403"/>
          <a:ext cx="1512558" cy="756279"/>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en-US" sz="2500" kern="1200" dirty="0"/>
            <a:t>Radiation source</a:t>
          </a:r>
        </a:p>
      </dsp:txBody>
      <dsp:txXfrm>
        <a:off x="3626" y="3529403"/>
        <a:ext cx="1512558" cy="756279"/>
      </dsp:txXfrm>
    </dsp:sp>
    <dsp:sp modelId="{CD0F52F8-77AB-47C9-9215-3CB304ED99C8}">
      <dsp:nvSpPr>
        <dsp:cNvPr id="0" name=""/>
        <dsp:cNvSpPr/>
      </dsp:nvSpPr>
      <dsp:spPr>
        <a:xfrm>
          <a:off x="1833822" y="3529403"/>
          <a:ext cx="1512558" cy="756279"/>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en-US" sz="2500" kern="1200" dirty="0"/>
            <a:t>Sample handling</a:t>
          </a:r>
        </a:p>
      </dsp:txBody>
      <dsp:txXfrm>
        <a:off x="1833822" y="3529403"/>
        <a:ext cx="1512558" cy="756279"/>
      </dsp:txXfrm>
    </dsp:sp>
    <dsp:sp modelId="{8632BDE2-4036-4375-B3A7-494B0696A030}">
      <dsp:nvSpPr>
        <dsp:cNvPr id="0" name=""/>
        <dsp:cNvSpPr/>
      </dsp:nvSpPr>
      <dsp:spPr>
        <a:xfrm>
          <a:off x="3664018" y="3529403"/>
          <a:ext cx="1512558" cy="756279"/>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en-US" sz="2500" kern="1200" dirty="0"/>
            <a:t>Detector</a:t>
          </a:r>
        </a:p>
      </dsp:txBody>
      <dsp:txXfrm>
        <a:off x="3664018" y="3529403"/>
        <a:ext cx="1512558" cy="756279"/>
      </dsp:txXfrm>
    </dsp:sp>
    <dsp:sp modelId="{25BF849D-FCF2-4217-81EB-9E11C9F4742E}">
      <dsp:nvSpPr>
        <dsp:cNvPr id="0" name=""/>
        <dsp:cNvSpPr/>
      </dsp:nvSpPr>
      <dsp:spPr>
        <a:xfrm>
          <a:off x="5494214" y="3529403"/>
          <a:ext cx="1512558" cy="756279"/>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en-US" sz="2500" kern="1200"/>
            <a:t>Recorder </a:t>
          </a:r>
          <a:endParaRPr lang="en-US" sz="2500" kern="1200" dirty="0"/>
        </a:p>
      </dsp:txBody>
      <dsp:txXfrm>
        <a:off x="5494214" y="3529403"/>
        <a:ext cx="1512558" cy="756279"/>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E96527-9ECA-4BBC-9F13-A3B0A75676B0}" type="datetimeFigureOut">
              <a:rPr lang="en-US" smtClean="0"/>
              <a:t>4/12/2022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465120-EA89-40AE-8F0E-36D94D6E43B6}" type="slidenum">
              <a:rPr lang="en-US" smtClean="0"/>
              <a:t>‹#›</a:t>
            </a:fld>
            <a:endParaRPr lang="en-US"/>
          </a:p>
        </p:txBody>
      </p:sp>
    </p:spTree>
    <p:extLst>
      <p:ext uri="{BB962C8B-B14F-4D97-AF65-F5344CB8AC3E}">
        <p14:creationId xmlns:p14="http://schemas.microsoft.com/office/powerpoint/2010/main" val="15880336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F77F4A1-D614-4742-B7A6-65ED84A4C746}" type="slidenum">
              <a:rPr lang="en-US" smtClean="0"/>
              <a:pPr/>
              <a:t>25</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F5A8F1-7CB2-4BFE-893D-BACE99A83D8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BE0A6FE-D26E-4083-8121-D5A877F21CF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BAFE565-4B77-4467-8C0B-D52506E120A6}"/>
              </a:ext>
            </a:extLst>
          </p:cNvPr>
          <p:cNvSpPr>
            <a:spLocks noGrp="1"/>
          </p:cNvSpPr>
          <p:nvPr>
            <p:ph type="dt" sz="half" idx="10"/>
          </p:nvPr>
        </p:nvSpPr>
        <p:spPr/>
        <p:txBody>
          <a:bodyPr/>
          <a:lstStyle/>
          <a:p>
            <a:fld id="{988347F1-F9E8-4B12-A34A-D2E939ACF7CC}" type="datetimeFigureOut">
              <a:rPr lang="en-US" smtClean="0"/>
              <a:t>4/12/2022</a:t>
            </a:fld>
            <a:endParaRPr lang="en-US"/>
          </a:p>
        </p:txBody>
      </p:sp>
      <p:sp>
        <p:nvSpPr>
          <p:cNvPr id="5" name="Footer Placeholder 4">
            <a:extLst>
              <a:ext uri="{FF2B5EF4-FFF2-40B4-BE49-F238E27FC236}">
                <a16:creationId xmlns:a16="http://schemas.microsoft.com/office/drawing/2014/main" id="{25A64FB6-1784-475F-8EF9-2F547903C8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E4BAA2-B00D-414F-B0D5-39C1EE29C6E3}"/>
              </a:ext>
            </a:extLst>
          </p:cNvPr>
          <p:cNvSpPr>
            <a:spLocks noGrp="1"/>
          </p:cNvSpPr>
          <p:nvPr>
            <p:ph type="sldNum" sz="quarter" idx="12"/>
          </p:nvPr>
        </p:nvSpPr>
        <p:spPr/>
        <p:txBody>
          <a:bodyPr/>
          <a:lstStyle/>
          <a:p>
            <a:fld id="{9A6A9A0C-FC78-43F5-9380-1CD6B87C106E}" type="slidenum">
              <a:rPr lang="en-US" smtClean="0"/>
              <a:t>‹#›</a:t>
            </a:fld>
            <a:endParaRPr lang="en-US"/>
          </a:p>
        </p:txBody>
      </p:sp>
    </p:spTree>
    <p:extLst>
      <p:ext uri="{BB962C8B-B14F-4D97-AF65-F5344CB8AC3E}">
        <p14:creationId xmlns:p14="http://schemas.microsoft.com/office/powerpoint/2010/main" val="30864090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914F13-2AFB-4C33-A2A8-CB97D786D6C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D26DE6C-C33E-4BEB-9E53-1F90D308CA2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257CF3-111A-47A4-8D49-336089906F32}"/>
              </a:ext>
            </a:extLst>
          </p:cNvPr>
          <p:cNvSpPr>
            <a:spLocks noGrp="1"/>
          </p:cNvSpPr>
          <p:nvPr>
            <p:ph type="dt" sz="half" idx="10"/>
          </p:nvPr>
        </p:nvSpPr>
        <p:spPr/>
        <p:txBody>
          <a:bodyPr/>
          <a:lstStyle/>
          <a:p>
            <a:fld id="{988347F1-F9E8-4B12-A34A-D2E939ACF7CC}" type="datetimeFigureOut">
              <a:rPr lang="en-US" smtClean="0"/>
              <a:t>4/12/2022</a:t>
            </a:fld>
            <a:endParaRPr lang="en-US"/>
          </a:p>
        </p:txBody>
      </p:sp>
      <p:sp>
        <p:nvSpPr>
          <p:cNvPr id="5" name="Footer Placeholder 4">
            <a:extLst>
              <a:ext uri="{FF2B5EF4-FFF2-40B4-BE49-F238E27FC236}">
                <a16:creationId xmlns:a16="http://schemas.microsoft.com/office/drawing/2014/main" id="{B2FA5FAB-1A0F-4205-9754-503FCF5086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64061A-C420-4662-B5BD-BCE2C7638115}"/>
              </a:ext>
            </a:extLst>
          </p:cNvPr>
          <p:cNvSpPr>
            <a:spLocks noGrp="1"/>
          </p:cNvSpPr>
          <p:nvPr>
            <p:ph type="sldNum" sz="quarter" idx="12"/>
          </p:nvPr>
        </p:nvSpPr>
        <p:spPr/>
        <p:txBody>
          <a:bodyPr/>
          <a:lstStyle/>
          <a:p>
            <a:fld id="{9A6A9A0C-FC78-43F5-9380-1CD6B87C106E}" type="slidenum">
              <a:rPr lang="en-US" smtClean="0"/>
              <a:t>‹#›</a:t>
            </a:fld>
            <a:endParaRPr lang="en-US"/>
          </a:p>
        </p:txBody>
      </p:sp>
    </p:spTree>
    <p:extLst>
      <p:ext uri="{BB962C8B-B14F-4D97-AF65-F5344CB8AC3E}">
        <p14:creationId xmlns:p14="http://schemas.microsoft.com/office/powerpoint/2010/main" val="600246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EA8CA7E-5D14-4228-8504-4BF86E85CBF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90BCAD9-6ED7-47E5-903B-F0247BC01A1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D317069-DFEC-48C5-B691-2C49AFCE64C4}"/>
              </a:ext>
            </a:extLst>
          </p:cNvPr>
          <p:cNvSpPr>
            <a:spLocks noGrp="1"/>
          </p:cNvSpPr>
          <p:nvPr>
            <p:ph type="dt" sz="half" idx="10"/>
          </p:nvPr>
        </p:nvSpPr>
        <p:spPr/>
        <p:txBody>
          <a:bodyPr/>
          <a:lstStyle/>
          <a:p>
            <a:fld id="{988347F1-F9E8-4B12-A34A-D2E939ACF7CC}" type="datetimeFigureOut">
              <a:rPr lang="en-US" smtClean="0"/>
              <a:t>4/12/2022</a:t>
            </a:fld>
            <a:endParaRPr lang="en-US"/>
          </a:p>
        </p:txBody>
      </p:sp>
      <p:sp>
        <p:nvSpPr>
          <p:cNvPr id="5" name="Footer Placeholder 4">
            <a:extLst>
              <a:ext uri="{FF2B5EF4-FFF2-40B4-BE49-F238E27FC236}">
                <a16:creationId xmlns:a16="http://schemas.microsoft.com/office/drawing/2014/main" id="{0815CE08-B35C-4456-9607-B17F596E2F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584787-3470-4BB8-A209-24C6087CFFEA}"/>
              </a:ext>
            </a:extLst>
          </p:cNvPr>
          <p:cNvSpPr>
            <a:spLocks noGrp="1"/>
          </p:cNvSpPr>
          <p:nvPr>
            <p:ph type="sldNum" sz="quarter" idx="12"/>
          </p:nvPr>
        </p:nvSpPr>
        <p:spPr/>
        <p:txBody>
          <a:bodyPr/>
          <a:lstStyle/>
          <a:p>
            <a:fld id="{9A6A9A0C-FC78-43F5-9380-1CD6B87C106E}" type="slidenum">
              <a:rPr lang="en-US" smtClean="0"/>
              <a:t>‹#›</a:t>
            </a:fld>
            <a:endParaRPr lang="en-US"/>
          </a:p>
        </p:txBody>
      </p:sp>
    </p:spTree>
    <p:extLst>
      <p:ext uri="{BB962C8B-B14F-4D97-AF65-F5344CB8AC3E}">
        <p14:creationId xmlns:p14="http://schemas.microsoft.com/office/powerpoint/2010/main" val="1987017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79119B-FDA9-4EBC-82F6-EC569327026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F737E5E-B682-42C1-A79A-C4666C0F9CD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BF737C-B0C2-46FC-9861-36900CAE6329}"/>
              </a:ext>
            </a:extLst>
          </p:cNvPr>
          <p:cNvSpPr>
            <a:spLocks noGrp="1"/>
          </p:cNvSpPr>
          <p:nvPr>
            <p:ph type="dt" sz="half" idx="10"/>
          </p:nvPr>
        </p:nvSpPr>
        <p:spPr/>
        <p:txBody>
          <a:bodyPr/>
          <a:lstStyle/>
          <a:p>
            <a:fld id="{988347F1-F9E8-4B12-A34A-D2E939ACF7CC}" type="datetimeFigureOut">
              <a:rPr lang="en-US" smtClean="0"/>
              <a:t>4/12/2022</a:t>
            </a:fld>
            <a:endParaRPr lang="en-US"/>
          </a:p>
        </p:txBody>
      </p:sp>
      <p:sp>
        <p:nvSpPr>
          <p:cNvPr id="5" name="Footer Placeholder 4">
            <a:extLst>
              <a:ext uri="{FF2B5EF4-FFF2-40B4-BE49-F238E27FC236}">
                <a16:creationId xmlns:a16="http://schemas.microsoft.com/office/drawing/2014/main" id="{34F5B278-4B56-468D-AF86-A199D29009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A118F2-30DF-43EB-90AB-95003BC7569B}"/>
              </a:ext>
            </a:extLst>
          </p:cNvPr>
          <p:cNvSpPr>
            <a:spLocks noGrp="1"/>
          </p:cNvSpPr>
          <p:nvPr>
            <p:ph type="sldNum" sz="quarter" idx="12"/>
          </p:nvPr>
        </p:nvSpPr>
        <p:spPr/>
        <p:txBody>
          <a:bodyPr/>
          <a:lstStyle/>
          <a:p>
            <a:fld id="{9A6A9A0C-FC78-43F5-9380-1CD6B87C106E}" type="slidenum">
              <a:rPr lang="en-US" smtClean="0"/>
              <a:t>‹#›</a:t>
            </a:fld>
            <a:endParaRPr lang="en-US"/>
          </a:p>
        </p:txBody>
      </p:sp>
    </p:spTree>
    <p:extLst>
      <p:ext uri="{BB962C8B-B14F-4D97-AF65-F5344CB8AC3E}">
        <p14:creationId xmlns:p14="http://schemas.microsoft.com/office/powerpoint/2010/main" val="3076829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C80612-B734-4BB2-8BD5-B9A8C22A6FF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1E8F8C1-6F68-408D-9E22-BF40E7F1ED2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B4732F5-18B6-433F-AE37-6165075ED8A5}"/>
              </a:ext>
            </a:extLst>
          </p:cNvPr>
          <p:cNvSpPr>
            <a:spLocks noGrp="1"/>
          </p:cNvSpPr>
          <p:nvPr>
            <p:ph type="dt" sz="half" idx="10"/>
          </p:nvPr>
        </p:nvSpPr>
        <p:spPr/>
        <p:txBody>
          <a:bodyPr/>
          <a:lstStyle/>
          <a:p>
            <a:fld id="{988347F1-F9E8-4B12-A34A-D2E939ACF7CC}" type="datetimeFigureOut">
              <a:rPr lang="en-US" smtClean="0"/>
              <a:t>4/12/2022</a:t>
            </a:fld>
            <a:endParaRPr lang="en-US"/>
          </a:p>
        </p:txBody>
      </p:sp>
      <p:sp>
        <p:nvSpPr>
          <p:cNvPr id="5" name="Footer Placeholder 4">
            <a:extLst>
              <a:ext uri="{FF2B5EF4-FFF2-40B4-BE49-F238E27FC236}">
                <a16:creationId xmlns:a16="http://schemas.microsoft.com/office/drawing/2014/main" id="{EA869830-EC26-42A9-BCFA-22E105AE13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FD2EBE-4B50-4F61-A665-DAB63C718F16}"/>
              </a:ext>
            </a:extLst>
          </p:cNvPr>
          <p:cNvSpPr>
            <a:spLocks noGrp="1"/>
          </p:cNvSpPr>
          <p:nvPr>
            <p:ph type="sldNum" sz="quarter" idx="12"/>
          </p:nvPr>
        </p:nvSpPr>
        <p:spPr/>
        <p:txBody>
          <a:bodyPr/>
          <a:lstStyle/>
          <a:p>
            <a:fld id="{9A6A9A0C-FC78-43F5-9380-1CD6B87C106E}" type="slidenum">
              <a:rPr lang="en-US" smtClean="0"/>
              <a:t>‹#›</a:t>
            </a:fld>
            <a:endParaRPr lang="en-US"/>
          </a:p>
        </p:txBody>
      </p:sp>
    </p:spTree>
    <p:extLst>
      <p:ext uri="{BB962C8B-B14F-4D97-AF65-F5344CB8AC3E}">
        <p14:creationId xmlns:p14="http://schemas.microsoft.com/office/powerpoint/2010/main" val="1856194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868C9-EF76-4A65-BC3C-485E8570627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1BC3AE-FF16-45EC-9598-854CA1D9799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8C9F159-B7A0-45E5-ABF1-A83B1046D1C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C0A674F-953D-486F-B411-7F3015C98894}"/>
              </a:ext>
            </a:extLst>
          </p:cNvPr>
          <p:cNvSpPr>
            <a:spLocks noGrp="1"/>
          </p:cNvSpPr>
          <p:nvPr>
            <p:ph type="dt" sz="half" idx="10"/>
          </p:nvPr>
        </p:nvSpPr>
        <p:spPr/>
        <p:txBody>
          <a:bodyPr/>
          <a:lstStyle/>
          <a:p>
            <a:fld id="{988347F1-F9E8-4B12-A34A-D2E939ACF7CC}" type="datetimeFigureOut">
              <a:rPr lang="en-US" smtClean="0"/>
              <a:t>4/12/2022</a:t>
            </a:fld>
            <a:endParaRPr lang="en-US"/>
          </a:p>
        </p:txBody>
      </p:sp>
      <p:sp>
        <p:nvSpPr>
          <p:cNvPr id="6" name="Footer Placeholder 5">
            <a:extLst>
              <a:ext uri="{FF2B5EF4-FFF2-40B4-BE49-F238E27FC236}">
                <a16:creationId xmlns:a16="http://schemas.microsoft.com/office/drawing/2014/main" id="{E7C9EDF1-4B53-4E25-93E2-A306643739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04FD15E-4022-4DD4-80B8-020462D4A100}"/>
              </a:ext>
            </a:extLst>
          </p:cNvPr>
          <p:cNvSpPr>
            <a:spLocks noGrp="1"/>
          </p:cNvSpPr>
          <p:nvPr>
            <p:ph type="sldNum" sz="quarter" idx="12"/>
          </p:nvPr>
        </p:nvSpPr>
        <p:spPr/>
        <p:txBody>
          <a:bodyPr/>
          <a:lstStyle/>
          <a:p>
            <a:fld id="{9A6A9A0C-FC78-43F5-9380-1CD6B87C106E}" type="slidenum">
              <a:rPr lang="en-US" smtClean="0"/>
              <a:t>‹#›</a:t>
            </a:fld>
            <a:endParaRPr lang="en-US"/>
          </a:p>
        </p:txBody>
      </p:sp>
    </p:spTree>
    <p:extLst>
      <p:ext uri="{BB962C8B-B14F-4D97-AF65-F5344CB8AC3E}">
        <p14:creationId xmlns:p14="http://schemas.microsoft.com/office/powerpoint/2010/main" val="5043329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685A08-F195-484C-B61E-734A4DAA363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2151D1A-32BE-4BBA-82C7-F3349975045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5CD7264-CF44-4CC6-A484-16B413F2C2C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24C64D4-BDC7-4F5B-95A8-73C4CCBEA7A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820ECC4-2422-498E-8EA4-7099F381961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7ACDED9-DA46-4D1C-8D0E-CE3FE3B7403C}"/>
              </a:ext>
            </a:extLst>
          </p:cNvPr>
          <p:cNvSpPr>
            <a:spLocks noGrp="1"/>
          </p:cNvSpPr>
          <p:nvPr>
            <p:ph type="dt" sz="half" idx="10"/>
          </p:nvPr>
        </p:nvSpPr>
        <p:spPr/>
        <p:txBody>
          <a:bodyPr/>
          <a:lstStyle/>
          <a:p>
            <a:fld id="{988347F1-F9E8-4B12-A34A-D2E939ACF7CC}" type="datetimeFigureOut">
              <a:rPr lang="en-US" smtClean="0"/>
              <a:t>4/12/2022</a:t>
            </a:fld>
            <a:endParaRPr lang="en-US"/>
          </a:p>
        </p:txBody>
      </p:sp>
      <p:sp>
        <p:nvSpPr>
          <p:cNvPr id="8" name="Footer Placeholder 7">
            <a:extLst>
              <a:ext uri="{FF2B5EF4-FFF2-40B4-BE49-F238E27FC236}">
                <a16:creationId xmlns:a16="http://schemas.microsoft.com/office/drawing/2014/main" id="{3FEC796E-150E-4C45-8359-09D6C9EF2E7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C598778-3FA8-4F55-AE78-0F97B244D8AF}"/>
              </a:ext>
            </a:extLst>
          </p:cNvPr>
          <p:cNvSpPr>
            <a:spLocks noGrp="1"/>
          </p:cNvSpPr>
          <p:nvPr>
            <p:ph type="sldNum" sz="quarter" idx="12"/>
          </p:nvPr>
        </p:nvSpPr>
        <p:spPr/>
        <p:txBody>
          <a:bodyPr/>
          <a:lstStyle/>
          <a:p>
            <a:fld id="{9A6A9A0C-FC78-43F5-9380-1CD6B87C106E}" type="slidenum">
              <a:rPr lang="en-US" smtClean="0"/>
              <a:t>‹#›</a:t>
            </a:fld>
            <a:endParaRPr lang="en-US"/>
          </a:p>
        </p:txBody>
      </p:sp>
    </p:spTree>
    <p:extLst>
      <p:ext uri="{BB962C8B-B14F-4D97-AF65-F5344CB8AC3E}">
        <p14:creationId xmlns:p14="http://schemas.microsoft.com/office/powerpoint/2010/main" val="31762597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D7A07-309F-4A9D-84B2-8FC2523B1F6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765F4D0-91CA-410B-B5D3-39A937E6F70F}"/>
              </a:ext>
            </a:extLst>
          </p:cNvPr>
          <p:cNvSpPr>
            <a:spLocks noGrp="1"/>
          </p:cNvSpPr>
          <p:nvPr>
            <p:ph type="dt" sz="half" idx="10"/>
          </p:nvPr>
        </p:nvSpPr>
        <p:spPr/>
        <p:txBody>
          <a:bodyPr/>
          <a:lstStyle/>
          <a:p>
            <a:fld id="{988347F1-F9E8-4B12-A34A-D2E939ACF7CC}" type="datetimeFigureOut">
              <a:rPr lang="en-US" smtClean="0"/>
              <a:t>4/12/2022</a:t>
            </a:fld>
            <a:endParaRPr lang="en-US"/>
          </a:p>
        </p:txBody>
      </p:sp>
      <p:sp>
        <p:nvSpPr>
          <p:cNvPr id="4" name="Footer Placeholder 3">
            <a:extLst>
              <a:ext uri="{FF2B5EF4-FFF2-40B4-BE49-F238E27FC236}">
                <a16:creationId xmlns:a16="http://schemas.microsoft.com/office/drawing/2014/main" id="{B5C790A1-A1EE-49CE-8D6F-E8B9E41471A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351ECF6-99FC-4924-A09D-865A68DDD378}"/>
              </a:ext>
            </a:extLst>
          </p:cNvPr>
          <p:cNvSpPr>
            <a:spLocks noGrp="1"/>
          </p:cNvSpPr>
          <p:nvPr>
            <p:ph type="sldNum" sz="quarter" idx="12"/>
          </p:nvPr>
        </p:nvSpPr>
        <p:spPr/>
        <p:txBody>
          <a:bodyPr/>
          <a:lstStyle/>
          <a:p>
            <a:fld id="{9A6A9A0C-FC78-43F5-9380-1CD6B87C106E}" type="slidenum">
              <a:rPr lang="en-US" smtClean="0"/>
              <a:t>‹#›</a:t>
            </a:fld>
            <a:endParaRPr lang="en-US"/>
          </a:p>
        </p:txBody>
      </p:sp>
    </p:spTree>
    <p:extLst>
      <p:ext uri="{BB962C8B-B14F-4D97-AF65-F5344CB8AC3E}">
        <p14:creationId xmlns:p14="http://schemas.microsoft.com/office/powerpoint/2010/main" val="2011786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58F5E26-2777-4F3A-843F-92A820649637}"/>
              </a:ext>
            </a:extLst>
          </p:cNvPr>
          <p:cNvSpPr>
            <a:spLocks noGrp="1"/>
          </p:cNvSpPr>
          <p:nvPr>
            <p:ph type="dt" sz="half" idx="10"/>
          </p:nvPr>
        </p:nvSpPr>
        <p:spPr/>
        <p:txBody>
          <a:bodyPr/>
          <a:lstStyle/>
          <a:p>
            <a:fld id="{988347F1-F9E8-4B12-A34A-D2E939ACF7CC}" type="datetimeFigureOut">
              <a:rPr lang="en-US" smtClean="0"/>
              <a:t>4/12/2022</a:t>
            </a:fld>
            <a:endParaRPr lang="en-US"/>
          </a:p>
        </p:txBody>
      </p:sp>
      <p:sp>
        <p:nvSpPr>
          <p:cNvPr id="3" name="Footer Placeholder 2">
            <a:extLst>
              <a:ext uri="{FF2B5EF4-FFF2-40B4-BE49-F238E27FC236}">
                <a16:creationId xmlns:a16="http://schemas.microsoft.com/office/drawing/2014/main" id="{6BA76EE2-BBFD-4D1F-8D7E-76A40EBE729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ABEF00C-ADE0-4188-8541-6852BA32A0D1}"/>
              </a:ext>
            </a:extLst>
          </p:cNvPr>
          <p:cNvSpPr>
            <a:spLocks noGrp="1"/>
          </p:cNvSpPr>
          <p:nvPr>
            <p:ph type="sldNum" sz="quarter" idx="12"/>
          </p:nvPr>
        </p:nvSpPr>
        <p:spPr/>
        <p:txBody>
          <a:bodyPr/>
          <a:lstStyle/>
          <a:p>
            <a:fld id="{9A6A9A0C-FC78-43F5-9380-1CD6B87C106E}" type="slidenum">
              <a:rPr lang="en-US" smtClean="0"/>
              <a:t>‹#›</a:t>
            </a:fld>
            <a:endParaRPr lang="en-US"/>
          </a:p>
        </p:txBody>
      </p:sp>
    </p:spTree>
    <p:extLst>
      <p:ext uri="{BB962C8B-B14F-4D97-AF65-F5344CB8AC3E}">
        <p14:creationId xmlns:p14="http://schemas.microsoft.com/office/powerpoint/2010/main" val="35976818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C5D90-AD6F-45CA-9DE4-704FCE3D84B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691ED3C-CB23-4F0A-B9E3-3E747A75B55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495AABE-A0F6-4ADB-A8E5-7524479CD2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2975303-AFE6-428F-A54D-F8418C12772D}"/>
              </a:ext>
            </a:extLst>
          </p:cNvPr>
          <p:cNvSpPr>
            <a:spLocks noGrp="1"/>
          </p:cNvSpPr>
          <p:nvPr>
            <p:ph type="dt" sz="half" idx="10"/>
          </p:nvPr>
        </p:nvSpPr>
        <p:spPr/>
        <p:txBody>
          <a:bodyPr/>
          <a:lstStyle/>
          <a:p>
            <a:fld id="{988347F1-F9E8-4B12-A34A-D2E939ACF7CC}" type="datetimeFigureOut">
              <a:rPr lang="en-US" smtClean="0"/>
              <a:t>4/12/2022</a:t>
            </a:fld>
            <a:endParaRPr lang="en-US"/>
          </a:p>
        </p:txBody>
      </p:sp>
      <p:sp>
        <p:nvSpPr>
          <p:cNvPr id="6" name="Footer Placeholder 5">
            <a:extLst>
              <a:ext uri="{FF2B5EF4-FFF2-40B4-BE49-F238E27FC236}">
                <a16:creationId xmlns:a16="http://schemas.microsoft.com/office/drawing/2014/main" id="{130BEEE6-D9E5-4AF5-8CAD-759F22ADBBD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0CEE29E-0DBF-4583-B487-DD68F1CC0473}"/>
              </a:ext>
            </a:extLst>
          </p:cNvPr>
          <p:cNvSpPr>
            <a:spLocks noGrp="1"/>
          </p:cNvSpPr>
          <p:nvPr>
            <p:ph type="sldNum" sz="quarter" idx="12"/>
          </p:nvPr>
        </p:nvSpPr>
        <p:spPr/>
        <p:txBody>
          <a:bodyPr/>
          <a:lstStyle/>
          <a:p>
            <a:fld id="{9A6A9A0C-FC78-43F5-9380-1CD6B87C106E}" type="slidenum">
              <a:rPr lang="en-US" smtClean="0"/>
              <a:t>‹#›</a:t>
            </a:fld>
            <a:endParaRPr lang="en-US"/>
          </a:p>
        </p:txBody>
      </p:sp>
    </p:spTree>
    <p:extLst>
      <p:ext uri="{BB962C8B-B14F-4D97-AF65-F5344CB8AC3E}">
        <p14:creationId xmlns:p14="http://schemas.microsoft.com/office/powerpoint/2010/main" val="19888153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6BF17D-8AE0-4EFF-A2F4-1582B43052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447FEDF-7049-46C1-A20D-3C5A2948818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925AD07-3120-4D42-98F2-E2893EC7C3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EBA1881-E81E-4844-91FB-A045521DCA15}"/>
              </a:ext>
            </a:extLst>
          </p:cNvPr>
          <p:cNvSpPr>
            <a:spLocks noGrp="1"/>
          </p:cNvSpPr>
          <p:nvPr>
            <p:ph type="dt" sz="half" idx="10"/>
          </p:nvPr>
        </p:nvSpPr>
        <p:spPr/>
        <p:txBody>
          <a:bodyPr/>
          <a:lstStyle/>
          <a:p>
            <a:fld id="{988347F1-F9E8-4B12-A34A-D2E939ACF7CC}" type="datetimeFigureOut">
              <a:rPr lang="en-US" smtClean="0"/>
              <a:t>4/12/2022</a:t>
            </a:fld>
            <a:endParaRPr lang="en-US"/>
          </a:p>
        </p:txBody>
      </p:sp>
      <p:sp>
        <p:nvSpPr>
          <p:cNvPr id="6" name="Footer Placeholder 5">
            <a:extLst>
              <a:ext uri="{FF2B5EF4-FFF2-40B4-BE49-F238E27FC236}">
                <a16:creationId xmlns:a16="http://schemas.microsoft.com/office/drawing/2014/main" id="{79FAA812-AA10-48F2-AAED-AB8E0E130BD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450F605-6D21-4D6C-8839-6D123AC8F6E5}"/>
              </a:ext>
            </a:extLst>
          </p:cNvPr>
          <p:cNvSpPr>
            <a:spLocks noGrp="1"/>
          </p:cNvSpPr>
          <p:nvPr>
            <p:ph type="sldNum" sz="quarter" idx="12"/>
          </p:nvPr>
        </p:nvSpPr>
        <p:spPr/>
        <p:txBody>
          <a:bodyPr/>
          <a:lstStyle/>
          <a:p>
            <a:fld id="{9A6A9A0C-FC78-43F5-9380-1CD6B87C106E}" type="slidenum">
              <a:rPr lang="en-US" smtClean="0"/>
              <a:t>‹#›</a:t>
            </a:fld>
            <a:endParaRPr lang="en-US"/>
          </a:p>
        </p:txBody>
      </p:sp>
    </p:spTree>
    <p:extLst>
      <p:ext uri="{BB962C8B-B14F-4D97-AF65-F5344CB8AC3E}">
        <p14:creationId xmlns:p14="http://schemas.microsoft.com/office/powerpoint/2010/main" val="35705529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4F8D6B7-BC53-4EFD-A96F-A8BC0CA4B58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41AF927-EFEA-492F-A0BB-025E04E4AB0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E55F11-5652-4ADA-8F70-2A91F4869AB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8347F1-F9E8-4B12-A34A-D2E939ACF7CC}" type="datetimeFigureOut">
              <a:rPr lang="en-US" smtClean="0"/>
              <a:t>4/12/2022</a:t>
            </a:fld>
            <a:endParaRPr lang="en-US"/>
          </a:p>
        </p:txBody>
      </p:sp>
      <p:sp>
        <p:nvSpPr>
          <p:cNvPr id="5" name="Footer Placeholder 4">
            <a:extLst>
              <a:ext uri="{FF2B5EF4-FFF2-40B4-BE49-F238E27FC236}">
                <a16:creationId xmlns:a16="http://schemas.microsoft.com/office/drawing/2014/main" id="{B1F2093C-3940-4288-AECA-99754AC1590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7A6E92A-23DA-4251-8D02-4EF9EBBAEC2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6A9A0C-FC78-43F5-9380-1CD6B87C106E}" type="slidenum">
              <a:rPr lang="en-US" smtClean="0"/>
              <a:t>‹#›</a:t>
            </a:fld>
            <a:endParaRPr lang="en-US"/>
          </a:p>
        </p:txBody>
      </p:sp>
    </p:spTree>
    <p:extLst>
      <p:ext uri="{BB962C8B-B14F-4D97-AF65-F5344CB8AC3E}">
        <p14:creationId xmlns:p14="http://schemas.microsoft.com/office/powerpoint/2010/main" val="10555572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822236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1E23CB4-E0E5-4416-B428-1940029DA443}" type="slidenum">
              <a:rPr lang="en-US" smtClean="0"/>
              <a:pPr/>
              <a:t>10</a:t>
            </a:fld>
            <a:endParaRPr lang="en-US" dirty="0"/>
          </a:p>
        </p:txBody>
      </p:sp>
      <p:graphicFrame>
        <p:nvGraphicFramePr>
          <p:cNvPr id="5" name="Diagram 4"/>
          <p:cNvGraphicFramePr/>
          <p:nvPr/>
        </p:nvGraphicFramePr>
        <p:xfrm>
          <a:off x="3048000" y="762000"/>
          <a:ext cx="7010400" cy="5791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C00000"/>
                </a:solidFill>
              </a:rPr>
              <a:t>Radiation source</a:t>
            </a:r>
            <a:r>
              <a:rPr lang="en-US" b="1" dirty="0"/>
              <a:t>:</a:t>
            </a:r>
            <a:endParaRPr lang="en-US" dirty="0"/>
          </a:p>
        </p:txBody>
      </p:sp>
      <p:sp>
        <p:nvSpPr>
          <p:cNvPr id="3" name="Content Placeholder 2"/>
          <p:cNvSpPr>
            <a:spLocks noGrp="1"/>
          </p:cNvSpPr>
          <p:nvPr>
            <p:ph idx="1"/>
          </p:nvPr>
        </p:nvSpPr>
        <p:spPr>
          <a:xfrm>
            <a:off x="278295" y="1825625"/>
            <a:ext cx="11648661" cy="4351338"/>
          </a:xfrm>
        </p:spPr>
        <p:style>
          <a:lnRef idx="2">
            <a:schemeClr val="accent1"/>
          </a:lnRef>
          <a:fillRef idx="1">
            <a:schemeClr val="lt1"/>
          </a:fillRef>
          <a:effectRef idx="0">
            <a:schemeClr val="accent1"/>
          </a:effectRef>
          <a:fontRef idx="minor">
            <a:schemeClr val="dk1"/>
          </a:fontRef>
        </p:style>
        <p:txBody>
          <a:bodyPr>
            <a:normAutofit/>
          </a:bodyPr>
          <a:lstStyle/>
          <a:p>
            <a:pPr lvl="0" algn="just"/>
            <a:r>
              <a:rPr lang="en-US" dirty="0"/>
              <a:t>The various sources of radiation source are used in I.R.</a:t>
            </a:r>
          </a:p>
          <a:p>
            <a:pPr lvl="0" algn="just"/>
            <a:r>
              <a:rPr lang="en-US" b="1" dirty="0">
                <a:solidFill>
                  <a:srgbClr val="C00000"/>
                </a:solidFill>
              </a:rPr>
              <a:t>Nernst Glower: </a:t>
            </a:r>
            <a:r>
              <a:rPr lang="en-US" dirty="0">
                <a:solidFill>
                  <a:srgbClr val="002060"/>
                </a:solidFill>
              </a:rPr>
              <a:t>A Nernst glower is heated to 1500-2000</a:t>
            </a:r>
            <a:r>
              <a:rPr lang="en-US" baseline="30000" dirty="0">
                <a:solidFill>
                  <a:srgbClr val="002060"/>
                </a:solidFill>
              </a:rPr>
              <a:t>o</a:t>
            </a:r>
            <a:r>
              <a:rPr lang="en-US" dirty="0">
                <a:solidFill>
                  <a:srgbClr val="002060"/>
                </a:solidFill>
              </a:rPr>
              <a:t>c to get infrared radiation. Nernst glower is a rod containing a mixture of </a:t>
            </a:r>
            <a:r>
              <a:rPr lang="en-US" dirty="0" err="1">
                <a:solidFill>
                  <a:srgbClr val="002060"/>
                </a:solidFill>
              </a:rPr>
              <a:t>zirchonium</a:t>
            </a:r>
            <a:r>
              <a:rPr lang="en-US" dirty="0">
                <a:solidFill>
                  <a:srgbClr val="002060"/>
                </a:solidFill>
              </a:rPr>
              <a:t>, yttrium and erbium oxides. Platinum leads are sealed into two ends of rods. The Nernst Glower is 2 cm long and has diameter of 1.5 mm. Its IR output decreases with temperature.</a:t>
            </a:r>
          </a:p>
          <a:p>
            <a:pPr algn="just"/>
            <a:endParaRPr lang="en-US" dirty="0">
              <a:solidFill>
                <a:srgbClr val="002060"/>
              </a:solidFill>
            </a:endParaRPr>
          </a:p>
        </p:txBody>
      </p:sp>
      <p:sp>
        <p:nvSpPr>
          <p:cNvPr id="4" name="Slide Number Placeholder 3"/>
          <p:cNvSpPr>
            <a:spLocks noGrp="1"/>
          </p:cNvSpPr>
          <p:nvPr>
            <p:ph type="sldNum" sz="quarter" idx="12"/>
          </p:nvPr>
        </p:nvSpPr>
        <p:spPr/>
        <p:txBody>
          <a:bodyPr/>
          <a:lstStyle/>
          <a:p>
            <a:fld id="{C1E23CB4-E0E5-4416-B428-1940029DA443}" type="slidenum">
              <a:rPr lang="en-US" smtClean="0"/>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solidFill>
                  <a:srgbClr val="C00000"/>
                </a:solidFill>
              </a:rPr>
              <a:t>Glober</a:t>
            </a:r>
            <a:r>
              <a:rPr lang="en-US" b="1" dirty="0">
                <a:solidFill>
                  <a:srgbClr val="C00000"/>
                </a:solidFill>
              </a:rPr>
              <a:t> Rod:</a:t>
            </a:r>
            <a:endParaRPr lang="en-US" dirty="0">
              <a:solidFill>
                <a:srgbClr val="C00000"/>
              </a:solidFill>
            </a:endParaRPr>
          </a:p>
        </p:txBody>
      </p:sp>
      <p:sp>
        <p:nvSpPr>
          <p:cNvPr id="3" name="Content Placeholder 2"/>
          <p:cNvSpPr>
            <a:spLocks noGrp="1"/>
          </p:cNvSpPr>
          <p:nvPr>
            <p:ph idx="1"/>
          </p:nvPr>
        </p:nvSpPr>
        <p:spPr>
          <a:xfrm>
            <a:off x="265043" y="1825625"/>
            <a:ext cx="11608905" cy="4351338"/>
          </a:xfrm>
        </p:spPr>
        <p:style>
          <a:lnRef idx="2">
            <a:schemeClr val="accent1"/>
          </a:lnRef>
          <a:fillRef idx="1">
            <a:schemeClr val="lt1"/>
          </a:fillRef>
          <a:effectRef idx="0">
            <a:schemeClr val="accent1"/>
          </a:effectRef>
          <a:fontRef idx="minor">
            <a:schemeClr val="dk1"/>
          </a:fontRef>
        </p:style>
        <p:txBody>
          <a:bodyPr>
            <a:normAutofit/>
          </a:bodyPr>
          <a:lstStyle/>
          <a:p>
            <a:pPr lvl="0" algn="just">
              <a:lnSpc>
                <a:spcPct val="150000"/>
              </a:lnSpc>
            </a:pPr>
            <a:r>
              <a:rPr lang="en-US" dirty="0"/>
              <a:t>The</a:t>
            </a:r>
            <a:r>
              <a:rPr lang="en-US" b="1" dirty="0"/>
              <a:t> </a:t>
            </a:r>
            <a:r>
              <a:rPr lang="en-US" dirty="0" err="1"/>
              <a:t>Glober</a:t>
            </a:r>
            <a:r>
              <a:rPr lang="en-US" dirty="0"/>
              <a:t> rod is silicon carbide rod(</a:t>
            </a:r>
            <a:r>
              <a:rPr lang="en-US" dirty="0" err="1"/>
              <a:t>SiC</a:t>
            </a:r>
            <a:r>
              <a:rPr lang="en-US" dirty="0"/>
              <a:t>) which on heating to 1500</a:t>
            </a:r>
            <a:r>
              <a:rPr lang="en-US" baseline="30000" dirty="0"/>
              <a:t>0</a:t>
            </a:r>
            <a:r>
              <a:rPr lang="en-US" dirty="0"/>
              <a:t>C emits IR radiation. Its disadvantage is that </a:t>
            </a:r>
            <a:r>
              <a:rPr lang="en-US" dirty="0" err="1"/>
              <a:t>SiC</a:t>
            </a:r>
            <a:r>
              <a:rPr lang="en-US" dirty="0"/>
              <a:t> gets  easily oxidized  hence it has shorter life than Nernst Glower; However its advantage is that Its IR output increases with increase in temperature.</a:t>
            </a:r>
          </a:p>
          <a:p>
            <a:endParaRPr lang="en-US" dirty="0"/>
          </a:p>
          <a:p>
            <a:endParaRPr lang="en-US" dirty="0"/>
          </a:p>
        </p:txBody>
      </p:sp>
      <p:sp>
        <p:nvSpPr>
          <p:cNvPr id="4" name="Slide Number Placeholder 3"/>
          <p:cNvSpPr>
            <a:spLocks noGrp="1"/>
          </p:cNvSpPr>
          <p:nvPr>
            <p:ph type="sldNum" sz="quarter" idx="12"/>
          </p:nvPr>
        </p:nvSpPr>
        <p:spPr/>
        <p:txBody>
          <a:bodyPr/>
          <a:lstStyle/>
          <a:p>
            <a:fld id="{C1E23CB4-E0E5-4416-B428-1940029DA443}" type="slidenum">
              <a:rPr lang="en-US" smtClean="0"/>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b="1" dirty="0"/>
              <a:t>Carbon dioxide Laser Source:</a:t>
            </a:r>
            <a:br>
              <a:rPr lang="en-US" dirty="0"/>
            </a:br>
            <a:endParaRPr lang="en-US" dirty="0"/>
          </a:p>
        </p:txBody>
      </p:sp>
      <p:sp>
        <p:nvSpPr>
          <p:cNvPr id="3" name="Content Placeholder 2"/>
          <p:cNvSpPr>
            <a:spLocks noGrp="1"/>
          </p:cNvSpPr>
          <p:nvPr>
            <p:ph idx="1"/>
          </p:nvPr>
        </p:nvSpPr>
        <p:spPr>
          <a:xfrm>
            <a:off x="291549" y="1143001"/>
            <a:ext cx="11569148" cy="4983163"/>
          </a:xfrm>
        </p:spPr>
        <p:style>
          <a:lnRef idx="2">
            <a:schemeClr val="accent1"/>
          </a:lnRef>
          <a:fillRef idx="1">
            <a:schemeClr val="lt1"/>
          </a:fillRef>
          <a:effectRef idx="0">
            <a:schemeClr val="accent1"/>
          </a:effectRef>
          <a:fontRef idx="minor">
            <a:schemeClr val="dk1"/>
          </a:fontRef>
        </p:style>
        <p:txBody>
          <a:bodyPr>
            <a:normAutofit/>
          </a:bodyPr>
          <a:lstStyle/>
          <a:p>
            <a:pPr lvl="0"/>
            <a:r>
              <a:rPr lang="en-US" dirty="0"/>
              <a:t>For measurements in the middle-infrared region, 2.5-50 PM, there are several differences between the instruments used for UV/visible Spectrophotometry and those designed for infrared determinations. These changes are mainly dictated by the fact that glass and quartz absorb strongly in the infrared region and photomultipliers are insensitive to the radiation. Front-surfaced mirrors are largely employed to avoid the necessity of radiation passing through glass or quartz layers as reflection from metallic surfaces is generally very efficient in the infrared region. But absorption cells and windows must be fabricated from infrared transparent materials. </a:t>
            </a:r>
          </a:p>
          <a:p>
            <a:endParaRPr lang="en-US" dirty="0"/>
          </a:p>
        </p:txBody>
      </p:sp>
      <p:sp>
        <p:nvSpPr>
          <p:cNvPr id="4" name="Slide Number Placeholder 3"/>
          <p:cNvSpPr>
            <a:spLocks noGrp="1"/>
          </p:cNvSpPr>
          <p:nvPr>
            <p:ph type="sldNum" sz="quarter" idx="12"/>
          </p:nvPr>
        </p:nvSpPr>
        <p:spPr/>
        <p:txBody>
          <a:bodyPr/>
          <a:lstStyle/>
          <a:p>
            <a:fld id="{C1E23CB4-E0E5-4416-B428-1940029DA443}" type="slidenum">
              <a:rPr lang="en-US" smtClean="0"/>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Sample Cells:</a:t>
            </a:r>
            <a:endParaRPr lang="en-US" dirty="0"/>
          </a:p>
        </p:txBody>
      </p:sp>
      <p:sp>
        <p:nvSpPr>
          <p:cNvPr id="3" name="Content Placeholder 2"/>
          <p:cNvSpPr>
            <a:spLocks noGrp="1"/>
          </p:cNvSpPr>
          <p:nvPr>
            <p:ph idx="1"/>
          </p:nvPr>
        </p:nvSpPr>
        <p:spPr>
          <a:xfrm>
            <a:off x="304800" y="1524001"/>
            <a:ext cx="11436626" cy="4525963"/>
          </a:xfrm>
        </p:spPr>
        <p:style>
          <a:lnRef idx="2">
            <a:schemeClr val="accent1"/>
          </a:lnRef>
          <a:fillRef idx="1">
            <a:schemeClr val="lt1"/>
          </a:fillRef>
          <a:effectRef idx="0">
            <a:schemeClr val="accent1"/>
          </a:effectRef>
          <a:fontRef idx="minor">
            <a:schemeClr val="dk1"/>
          </a:fontRef>
        </p:style>
        <p:txBody>
          <a:bodyPr>
            <a:normAutofit/>
          </a:bodyPr>
          <a:lstStyle/>
          <a:p>
            <a:r>
              <a:rPr lang="en-US" b="1" dirty="0"/>
              <a:t>2 a) Sample Cells: </a:t>
            </a:r>
          </a:p>
          <a:p>
            <a:r>
              <a:rPr lang="en-US" dirty="0"/>
              <a:t>The sample cells of metal halide like </a:t>
            </a:r>
            <a:r>
              <a:rPr lang="en-US" dirty="0" err="1"/>
              <a:t>NaCl</a:t>
            </a:r>
            <a:r>
              <a:rPr lang="en-US" dirty="0"/>
              <a:t> and </a:t>
            </a:r>
            <a:r>
              <a:rPr lang="en-US" dirty="0" err="1"/>
              <a:t>KBr</a:t>
            </a:r>
            <a:r>
              <a:rPr lang="en-US" dirty="0"/>
              <a:t> are generally used.</a:t>
            </a:r>
          </a:p>
          <a:p>
            <a:r>
              <a:rPr lang="en-US" dirty="0"/>
              <a:t>Quartz and glass are not used because it absorbs strongly in IR region</a:t>
            </a:r>
            <a:r>
              <a:rPr lang="en-US" b="1" dirty="0"/>
              <a:t>.</a:t>
            </a:r>
            <a:endParaRPr lang="en-US" dirty="0"/>
          </a:p>
          <a:p>
            <a:endParaRPr lang="en-US" dirty="0"/>
          </a:p>
        </p:txBody>
      </p:sp>
      <p:sp>
        <p:nvSpPr>
          <p:cNvPr id="4" name="Slide Number Placeholder 3"/>
          <p:cNvSpPr>
            <a:spLocks noGrp="1"/>
          </p:cNvSpPr>
          <p:nvPr>
            <p:ph type="sldNum" sz="quarter" idx="12"/>
          </p:nvPr>
        </p:nvSpPr>
        <p:spPr/>
        <p:txBody>
          <a:bodyPr/>
          <a:lstStyle/>
          <a:p>
            <a:fld id="{C1E23CB4-E0E5-4416-B428-1940029DA443}" type="slidenum">
              <a:rPr lang="en-US" smtClean="0"/>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2 b) </a:t>
            </a:r>
            <a:r>
              <a:rPr lang="en-US" b="1" dirty="0">
                <a:solidFill>
                  <a:srgbClr val="C00000"/>
                </a:solidFill>
              </a:rPr>
              <a:t>Sample Handling System: </a:t>
            </a:r>
            <a:br>
              <a:rPr lang="en-US" dirty="0">
                <a:solidFill>
                  <a:srgbClr val="C00000"/>
                </a:solidFill>
              </a:rPr>
            </a:br>
            <a:endParaRPr lang="en-US" dirty="0">
              <a:solidFill>
                <a:srgbClr val="C00000"/>
              </a:solidFill>
            </a:endParaRPr>
          </a:p>
        </p:txBody>
      </p:sp>
      <p:sp>
        <p:nvSpPr>
          <p:cNvPr id="3" name="Content Placeholder 2"/>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a:bodyPr>
          <a:lstStyle/>
          <a:p>
            <a:pPr algn="just"/>
            <a:r>
              <a:rPr lang="en-US" dirty="0"/>
              <a:t>The solvent used for preparation of sample solution </a:t>
            </a:r>
            <a:r>
              <a:rPr lang="en-US" b="1" dirty="0">
                <a:solidFill>
                  <a:srgbClr val="C00000"/>
                </a:solidFill>
              </a:rPr>
              <a:t>should not absorb </a:t>
            </a:r>
            <a:r>
              <a:rPr lang="en-US" dirty="0"/>
              <a:t>IR radiation.</a:t>
            </a:r>
          </a:p>
          <a:p>
            <a:pPr algn="just"/>
            <a:r>
              <a:rPr lang="en-US" dirty="0"/>
              <a:t> All solvents are dried to remove moisture before used. </a:t>
            </a:r>
          </a:p>
          <a:p>
            <a:pPr algn="just"/>
            <a:r>
              <a:rPr lang="en-US" dirty="0"/>
              <a:t>Solvents commonly used in IR studies are hexane, Chloroform, carbon tetrachloride, </a:t>
            </a:r>
            <a:r>
              <a:rPr lang="en-US" dirty="0" err="1"/>
              <a:t>Dioxane</a:t>
            </a:r>
            <a:r>
              <a:rPr lang="en-US" dirty="0"/>
              <a:t>, carbon disulphide, ethanol ,methanol and in rare case benzene.</a:t>
            </a:r>
          </a:p>
          <a:p>
            <a:pPr algn="just"/>
            <a:r>
              <a:rPr lang="en-US" b="1" dirty="0">
                <a:solidFill>
                  <a:srgbClr val="C00000"/>
                </a:solidFill>
              </a:rPr>
              <a:t>The solution concentration range from 0.1% to 10%.</a:t>
            </a:r>
          </a:p>
          <a:p>
            <a:pPr algn="just"/>
            <a:endParaRPr lang="en-US" dirty="0"/>
          </a:p>
        </p:txBody>
      </p:sp>
      <p:sp>
        <p:nvSpPr>
          <p:cNvPr id="4" name="Slide Number Placeholder 3"/>
          <p:cNvSpPr>
            <a:spLocks noGrp="1"/>
          </p:cNvSpPr>
          <p:nvPr>
            <p:ph type="sldNum" sz="quarter" idx="12"/>
          </p:nvPr>
        </p:nvSpPr>
        <p:spPr/>
        <p:txBody>
          <a:bodyPr/>
          <a:lstStyle/>
          <a:p>
            <a:fld id="{C1E23CB4-E0E5-4416-B428-1940029DA443}" type="slidenum">
              <a:rPr lang="en-US" smtClean="0"/>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00000"/>
                </a:solidFill>
              </a:rPr>
              <a:t>Sample handling and preparation</a:t>
            </a:r>
          </a:p>
        </p:txBody>
      </p:sp>
      <p:sp>
        <p:nvSpPr>
          <p:cNvPr id="3" name="Content Placeholder 2"/>
          <p:cNvSpPr>
            <a:spLocks noGrp="1"/>
          </p:cNvSpPr>
          <p:nvPr>
            <p:ph idx="1"/>
          </p:nvPr>
        </p:nvSpPr>
        <p:spPr>
          <a:xfrm>
            <a:off x="331304" y="1847850"/>
            <a:ext cx="11423374" cy="4351338"/>
          </a:xfrm>
        </p:spPr>
        <p:style>
          <a:lnRef idx="2">
            <a:schemeClr val="accent1"/>
          </a:lnRef>
          <a:fillRef idx="1">
            <a:schemeClr val="lt1"/>
          </a:fillRef>
          <a:effectRef idx="0">
            <a:schemeClr val="accent1"/>
          </a:effectRef>
          <a:fontRef idx="minor">
            <a:schemeClr val="dk1"/>
          </a:fontRef>
        </p:style>
        <p:txBody>
          <a:bodyPr>
            <a:normAutofit/>
          </a:bodyPr>
          <a:lstStyle/>
          <a:p>
            <a:pPr lvl="0">
              <a:lnSpc>
                <a:spcPct val="150000"/>
              </a:lnSpc>
            </a:pPr>
            <a:r>
              <a:rPr lang="en-US" b="1" dirty="0">
                <a:solidFill>
                  <a:srgbClr val="C00000"/>
                </a:solidFill>
              </a:rPr>
              <a:t>Gaseous sample</a:t>
            </a:r>
            <a:r>
              <a:rPr lang="en-US" b="1" dirty="0"/>
              <a:t>: </a:t>
            </a:r>
            <a:r>
              <a:rPr lang="en-US" dirty="0"/>
              <a:t>Gaseous sample are taken in 10 cm long cells provided with NaCl windows    which are  transparent to IR radiation.</a:t>
            </a:r>
          </a:p>
          <a:p>
            <a:pPr lvl="0">
              <a:lnSpc>
                <a:spcPct val="150000"/>
              </a:lnSpc>
            </a:pPr>
            <a:r>
              <a:rPr lang="en-US" b="1" dirty="0">
                <a:solidFill>
                  <a:srgbClr val="C00000"/>
                </a:solidFill>
              </a:rPr>
              <a:t>Liquid samples</a:t>
            </a:r>
            <a:r>
              <a:rPr lang="en-US" dirty="0">
                <a:solidFill>
                  <a:srgbClr val="C00000"/>
                </a:solidFill>
              </a:rPr>
              <a:t> </a:t>
            </a:r>
            <a:r>
              <a:rPr lang="en-US" dirty="0"/>
              <a:t>are pressed between two </a:t>
            </a:r>
            <a:r>
              <a:rPr lang="en-US" dirty="0" err="1"/>
              <a:t>NaCl</a:t>
            </a:r>
            <a:r>
              <a:rPr lang="en-US" dirty="0"/>
              <a:t> plates which are held together by capillary</a:t>
            </a:r>
          </a:p>
          <a:p>
            <a:endParaRPr lang="en-US" dirty="0"/>
          </a:p>
        </p:txBody>
      </p:sp>
      <p:sp>
        <p:nvSpPr>
          <p:cNvPr id="4" name="Slide Number Placeholder 3"/>
          <p:cNvSpPr>
            <a:spLocks noGrp="1"/>
          </p:cNvSpPr>
          <p:nvPr>
            <p:ph type="sldNum" sz="quarter" idx="12"/>
          </p:nvPr>
        </p:nvSpPr>
        <p:spPr/>
        <p:txBody>
          <a:bodyPr/>
          <a:lstStyle/>
          <a:p>
            <a:fld id="{C1E23CB4-E0E5-4416-B428-1940029DA443}" type="slidenum">
              <a:rPr lang="en-US" smtClean="0"/>
              <a:pPr/>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a:solidFill>
                  <a:srgbClr val="C00000"/>
                </a:solidFill>
              </a:rPr>
              <a:t>Sampling cuvettes for </a:t>
            </a:r>
            <a:r>
              <a:rPr lang="en-US" sz="2800" b="1" dirty="0"/>
              <a:t>a) gaseous and b) liquid samples</a:t>
            </a:r>
            <a:br>
              <a:rPr lang="en-US" sz="2800" b="1" dirty="0"/>
            </a:br>
            <a:endParaRPr lang="en-US" sz="2800" dirty="0"/>
          </a:p>
        </p:txBody>
      </p:sp>
      <p:sp>
        <p:nvSpPr>
          <p:cNvPr id="4" name="Slide Number Placeholder 3"/>
          <p:cNvSpPr>
            <a:spLocks noGrp="1"/>
          </p:cNvSpPr>
          <p:nvPr>
            <p:ph type="sldNum" sz="quarter" idx="12"/>
          </p:nvPr>
        </p:nvSpPr>
        <p:spPr/>
        <p:txBody>
          <a:bodyPr/>
          <a:lstStyle/>
          <a:p>
            <a:fld id="{C1E23CB4-E0E5-4416-B428-1940029DA443}" type="slidenum">
              <a:rPr lang="en-US" smtClean="0"/>
              <a:pPr/>
              <a:t>17</a:t>
            </a:fld>
            <a:endParaRPr lang="en-US" dirty="0"/>
          </a:p>
        </p:txBody>
      </p:sp>
      <p:pic>
        <p:nvPicPr>
          <p:cNvPr id="5" name="Picture 4"/>
          <p:cNvPicPr/>
          <p:nvPr/>
        </p:nvPicPr>
        <p:blipFill>
          <a:blip r:embed="rId2"/>
          <a:srcRect/>
          <a:stretch>
            <a:fillRect/>
          </a:stretch>
        </p:blipFill>
        <p:spPr bwMode="auto">
          <a:xfrm>
            <a:off x="172278" y="1295400"/>
            <a:ext cx="11423374" cy="4635548"/>
          </a:xfrm>
          <a:prstGeom prst="rect">
            <a:avLst/>
          </a:prstGeom>
          <a:solidFill>
            <a:srgbClr val="000000">
              <a:shade val="95000"/>
            </a:srgbClr>
          </a:solidFill>
          <a:ln w="76200" cap="sq">
            <a:solidFill>
              <a:srgbClr val="FF0000"/>
            </a:solidFill>
            <a:miter lim="800000"/>
          </a:ln>
          <a:effectLst>
            <a:outerShdw blurRad="254000" dist="190500" dir="2700000" sy="90000" algn="bl" rotWithShape="0">
              <a:srgbClr val="000000">
                <a:alpha val="40000"/>
              </a:srgbClr>
            </a:outerShdw>
          </a:effectLst>
        </p:spPr>
      </p:pic>
      <p:sp>
        <p:nvSpPr>
          <p:cNvPr id="6" name="Rectangle 5"/>
          <p:cNvSpPr/>
          <p:nvPr/>
        </p:nvSpPr>
        <p:spPr>
          <a:xfrm>
            <a:off x="2895601" y="5410200"/>
            <a:ext cx="1988045" cy="400110"/>
          </a:xfrm>
          <a:prstGeom prst="rect">
            <a:avLst/>
          </a:prstGeom>
        </p:spPr>
        <p:style>
          <a:lnRef idx="2">
            <a:schemeClr val="accent2"/>
          </a:lnRef>
          <a:fillRef idx="1">
            <a:schemeClr val="lt1"/>
          </a:fillRef>
          <a:effectRef idx="0">
            <a:schemeClr val="accent2"/>
          </a:effectRef>
          <a:fontRef idx="minor">
            <a:schemeClr val="dk1"/>
          </a:fontRef>
        </p:style>
        <p:txBody>
          <a:bodyPr wrap="none">
            <a:spAutoFit/>
          </a:bodyPr>
          <a:lstStyle/>
          <a:p>
            <a:r>
              <a:rPr lang="en-US" sz="2000" b="1" dirty="0">
                <a:solidFill>
                  <a:srgbClr val="FF0000"/>
                </a:solidFill>
              </a:rPr>
              <a:t>Gaseous  Sample</a:t>
            </a:r>
          </a:p>
        </p:txBody>
      </p:sp>
      <p:sp>
        <p:nvSpPr>
          <p:cNvPr id="7" name="Rectangle 6"/>
          <p:cNvSpPr/>
          <p:nvPr/>
        </p:nvSpPr>
        <p:spPr>
          <a:xfrm>
            <a:off x="6553200" y="5410201"/>
            <a:ext cx="2286000" cy="461665"/>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en-US" sz="2400" b="1" dirty="0">
                <a:solidFill>
                  <a:srgbClr val="FF0000"/>
                </a:solidFill>
              </a:rPr>
              <a:t>Liquid samples</a:t>
            </a:r>
            <a:endParaRPr lang="en-US" sz="2400" dirty="0">
              <a:solidFill>
                <a:srgbClr val="FF000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US" sz="3200" b="1" dirty="0">
                <a:solidFill>
                  <a:srgbClr val="FF0000"/>
                </a:solidFill>
              </a:rPr>
              <a:t>For  Solid samples following two methods are used .</a:t>
            </a:r>
          </a:p>
        </p:txBody>
      </p:sp>
      <p:sp>
        <p:nvSpPr>
          <p:cNvPr id="3" name="Content Placeholder 2"/>
          <p:cNvSpPr>
            <a:spLocks noGrp="1"/>
          </p:cNvSpPr>
          <p:nvPr>
            <p:ph idx="1"/>
          </p:nvPr>
        </p:nvSpPr>
        <p:spPr>
          <a:xfrm>
            <a:off x="397565" y="1447800"/>
            <a:ext cx="11330609" cy="5029200"/>
          </a:xfrm>
        </p:spPr>
        <p:style>
          <a:lnRef idx="2">
            <a:schemeClr val="accent2"/>
          </a:lnRef>
          <a:fillRef idx="1">
            <a:schemeClr val="lt1"/>
          </a:fillRef>
          <a:effectRef idx="0">
            <a:schemeClr val="accent2"/>
          </a:effectRef>
          <a:fontRef idx="minor">
            <a:schemeClr val="dk1"/>
          </a:fontRef>
        </p:style>
        <p:txBody>
          <a:bodyPr>
            <a:normAutofit/>
          </a:bodyPr>
          <a:lstStyle/>
          <a:p>
            <a:pPr lvl="0" algn="just">
              <a:buFont typeface="Wingdings" pitchFamily="2" charset="2"/>
              <a:buChar char="q"/>
            </a:pPr>
            <a:r>
              <a:rPr lang="en-US" b="1" dirty="0" err="1">
                <a:solidFill>
                  <a:srgbClr val="FF0000"/>
                </a:solidFill>
              </a:rPr>
              <a:t>KBr</a:t>
            </a:r>
            <a:r>
              <a:rPr lang="en-US" b="1" dirty="0">
                <a:solidFill>
                  <a:srgbClr val="FF0000"/>
                </a:solidFill>
              </a:rPr>
              <a:t> Pallet Method</a:t>
            </a:r>
            <a:r>
              <a:rPr lang="en-US" b="1" dirty="0">
                <a:solidFill>
                  <a:srgbClr val="002060"/>
                </a:solidFill>
              </a:rPr>
              <a:t>: </a:t>
            </a:r>
            <a:r>
              <a:rPr lang="en-US" dirty="0">
                <a:solidFill>
                  <a:srgbClr val="002060"/>
                </a:solidFill>
              </a:rPr>
              <a:t>An alkali halide (AR Grade ) </a:t>
            </a:r>
            <a:r>
              <a:rPr lang="en-US" dirty="0" err="1">
                <a:solidFill>
                  <a:srgbClr val="002060"/>
                </a:solidFill>
              </a:rPr>
              <a:t>KBr</a:t>
            </a:r>
            <a:r>
              <a:rPr lang="en-US" dirty="0">
                <a:solidFill>
                  <a:srgbClr val="002060"/>
                </a:solidFill>
              </a:rPr>
              <a:t> pallet is prepared by grinding 1 mg of sample with 100-200 mgs of </a:t>
            </a:r>
            <a:r>
              <a:rPr lang="en-US" dirty="0" err="1">
                <a:solidFill>
                  <a:srgbClr val="002060"/>
                </a:solidFill>
              </a:rPr>
              <a:t>KBr</a:t>
            </a:r>
            <a:r>
              <a:rPr lang="en-US" dirty="0">
                <a:solidFill>
                  <a:srgbClr val="002060"/>
                </a:solidFill>
              </a:rPr>
              <a:t>. </a:t>
            </a:r>
          </a:p>
          <a:p>
            <a:pPr lvl="0" algn="just">
              <a:buFont typeface="Wingdings" pitchFamily="2" charset="2"/>
              <a:buChar char="q"/>
            </a:pPr>
            <a:r>
              <a:rPr lang="en-US" dirty="0">
                <a:solidFill>
                  <a:srgbClr val="002060"/>
                </a:solidFill>
              </a:rPr>
              <a:t>The  pallet is dried to remove moisture and pressed under high pressure into small transparent disc of 10 mm and thickness 1-2 mm.</a:t>
            </a:r>
          </a:p>
          <a:p>
            <a:pPr lvl="0" algn="just">
              <a:buFont typeface="Wingdings" pitchFamily="2" charset="2"/>
              <a:buChar char="q"/>
            </a:pPr>
            <a:r>
              <a:rPr lang="en-US" dirty="0">
                <a:solidFill>
                  <a:srgbClr val="002060"/>
                </a:solidFill>
              </a:rPr>
              <a:t>The disc can directly used in sampling area of the spectrophotometer.</a:t>
            </a:r>
          </a:p>
          <a:p>
            <a:pPr lvl="0" algn="just">
              <a:buFont typeface="Wingdings" pitchFamily="2" charset="2"/>
              <a:buChar char="q"/>
            </a:pPr>
            <a:r>
              <a:rPr lang="en-US" b="1" dirty="0">
                <a:solidFill>
                  <a:srgbClr val="FF0000"/>
                </a:solidFill>
              </a:rPr>
              <a:t>Mull Method: </a:t>
            </a:r>
            <a:r>
              <a:rPr lang="en-US" dirty="0">
                <a:solidFill>
                  <a:srgbClr val="002060"/>
                </a:solidFill>
              </a:rPr>
              <a:t>A mull is prepared by grinding 5 mgs of sample of solid sample with few drops of mulling oil.</a:t>
            </a:r>
          </a:p>
          <a:p>
            <a:pPr lvl="0" algn="just">
              <a:buFont typeface="Wingdings" pitchFamily="2" charset="2"/>
              <a:buChar char="q"/>
            </a:pPr>
            <a:r>
              <a:rPr lang="en-US" dirty="0">
                <a:solidFill>
                  <a:srgbClr val="002060"/>
                </a:solidFill>
              </a:rPr>
              <a:t>The mulling oil commonly used is </a:t>
            </a:r>
            <a:r>
              <a:rPr lang="en-US" dirty="0" err="1">
                <a:solidFill>
                  <a:srgbClr val="002060"/>
                </a:solidFill>
              </a:rPr>
              <a:t>is</a:t>
            </a:r>
            <a:r>
              <a:rPr lang="en-US" dirty="0">
                <a:solidFill>
                  <a:srgbClr val="002060"/>
                </a:solidFill>
              </a:rPr>
              <a:t> high boiling petroleum oil called </a:t>
            </a:r>
            <a:r>
              <a:rPr lang="en-US" dirty="0" err="1">
                <a:solidFill>
                  <a:srgbClr val="002060"/>
                </a:solidFill>
              </a:rPr>
              <a:t>nujol</a:t>
            </a:r>
            <a:r>
              <a:rPr lang="en-US" dirty="0">
                <a:solidFill>
                  <a:srgbClr val="002060"/>
                </a:solidFill>
              </a:rPr>
              <a:t>.</a:t>
            </a:r>
          </a:p>
          <a:p>
            <a:pPr lvl="0" algn="just">
              <a:buFont typeface="Wingdings" pitchFamily="2" charset="2"/>
              <a:buChar char="q"/>
            </a:pPr>
            <a:r>
              <a:rPr lang="en-US" dirty="0">
                <a:solidFill>
                  <a:srgbClr val="002060"/>
                </a:solidFill>
              </a:rPr>
              <a:t>The mull is then pressed between two </a:t>
            </a:r>
            <a:r>
              <a:rPr lang="en-US" dirty="0" err="1">
                <a:solidFill>
                  <a:srgbClr val="002060"/>
                </a:solidFill>
              </a:rPr>
              <a:t>NaCl</a:t>
            </a:r>
            <a:r>
              <a:rPr lang="en-US" dirty="0">
                <a:solidFill>
                  <a:srgbClr val="002060"/>
                </a:solidFill>
              </a:rPr>
              <a:t> windows.</a:t>
            </a:r>
          </a:p>
          <a:p>
            <a:pPr algn="just">
              <a:buFont typeface="Wingdings" pitchFamily="2" charset="2"/>
              <a:buChar char="q"/>
            </a:pPr>
            <a:endParaRPr lang="en-US" dirty="0">
              <a:solidFill>
                <a:srgbClr val="002060"/>
              </a:solidFill>
            </a:endParaRPr>
          </a:p>
        </p:txBody>
      </p:sp>
      <p:sp>
        <p:nvSpPr>
          <p:cNvPr id="4" name="Slide Number Placeholder 3"/>
          <p:cNvSpPr>
            <a:spLocks noGrp="1"/>
          </p:cNvSpPr>
          <p:nvPr>
            <p:ph type="sldNum" sz="quarter" idx="12"/>
          </p:nvPr>
        </p:nvSpPr>
        <p:spPr/>
        <p:txBody>
          <a:bodyPr/>
          <a:lstStyle/>
          <a:p>
            <a:fld id="{C1E23CB4-E0E5-4416-B428-1940029DA443}" type="slidenum">
              <a:rPr lang="en-US" smtClean="0"/>
              <a:pPr/>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FF0000"/>
                </a:solidFill>
              </a:rPr>
              <a:t>Solid sample:</a:t>
            </a:r>
            <a:br>
              <a:rPr lang="en-US" b="1" dirty="0"/>
            </a:br>
            <a:r>
              <a:rPr lang="en-US" b="1" dirty="0"/>
              <a:t>Die assembly for making </a:t>
            </a:r>
            <a:r>
              <a:rPr lang="en-US" b="1" dirty="0" err="1"/>
              <a:t>KBr</a:t>
            </a:r>
            <a:r>
              <a:rPr lang="en-US" b="1" dirty="0"/>
              <a:t> pellets</a:t>
            </a:r>
            <a:br>
              <a:rPr lang="en-US" b="1" dirty="0"/>
            </a:br>
            <a:endParaRPr lang="en-US" dirty="0"/>
          </a:p>
        </p:txBody>
      </p:sp>
      <p:sp>
        <p:nvSpPr>
          <p:cNvPr id="4" name="Slide Number Placeholder 3"/>
          <p:cNvSpPr>
            <a:spLocks noGrp="1"/>
          </p:cNvSpPr>
          <p:nvPr>
            <p:ph type="sldNum" sz="quarter" idx="12"/>
          </p:nvPr>
        </p:nvSpPr>
        <p:spPr/>
        <p:txBody>
          <a:bodyPr/>
          <a:lstStyle/>
          <a:p>
            <a:fld id="{C1E23CB4-E0E5-4416-B428-1940029DA443}" type="slidenum">
              <a:rPr lang="en-US" smtClean="0"/>
              <a:pPr/>
              <a:t>19</a:t>
            </a:fld>
            <a:endParaRPr lang="en-US" dirty="0"/>
          </a:p>
        </p:txBody>
      </p:sp>
      <p:pic>
        <p:nvPicPr>
          <p:cNvPr id="1026" name="Picture 2"/>
          <p:cNvPicPr>
            <a:picLocks noGrp="1" noChangeAspect="1" noChangeArrowheads="1"/>
          </p:cNvPicPr>
          <p:nvPr>
            <p:ph idx="1"/>
          </p:nvPr>
        </p:nvPicPr>
        <p:blipFill>
          <a:blip r:embed="rId2"/>
          <a:srcRect/>
          <a:stretch>
            <a:fillRect/>
          </a:stretch>
        </p:blipFill>
        <p:spPr bwMode="auto">
          <a:xfrm>
            <a:off x="1033670" y="1600201"/>
            <a:ext cx="10416208" cy="4724399"/>
          </a:xfrm>
          <a:prstGeom prst="rect">
            <a:avLst/>
          </a:prstGeom>
          <a:ln w="38100" cap="sq">
            <a:solidFill>
              <a:srgbClr val="FF0000"/>
            </a:solidFill>
            <a:prstDash val="solid"/>
            <a:miter lim="800000"/>
          </a:ln>
          <a:effectLst>
            <a:outerShdw blurRad="50800" dist="38100" dir="2700000" algn="tl" rotWithShape="0">
              <a:srgbClr val="000000">
                <a:alpha val="43000"/>
              </a:srgbClr>
            </a:outerShdw>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FF0000"/>
                </a:solidFill>
                <a:latin typeface="Algerian" pitchFamily="82" charset="0"/>
              </a:rPr>
              <a:t>INFRARED ABSORPTION SPECTROSCOPY</a:t>
            </a:r>
            <a:endParaRPr lang="en-US" dirty="0">
              <a:solidFill>
                <a:srgbClr val="FF0000"/>
              </a:solidFill>
              <a:latin typeface="Algerian" pitchFamily="82" charset="0"/>
            </a:endParaRPr>
          </a:p>
        </p:txBody>
      </p:sp>
      <p:sp>
        <p:nvSpPr>
          <p:cNvPr id="3" name="Content Placeholder 2"/>
          <p:cNvSpPr>
            <a:spLocks noGrp="1"/>
          </p:cNvSpPr>
          <p:nvPr>
            <p:ph idx="1"/>
          </p:nvPr>
        </p:nvSpPr>
        <p:spPr/>
        <p:style>
          <a:lnRef idx="2">
            <a:schemeClr val="accent2"/>
          </a:lnRef>
          <a:fillRef idx="1">
            <a:schemeClr val="lt1"/>
          </a:fillRef>
          <a:effectRef idx="0">
            <a:schemeClr val="accent2"/>
          </a:effectRef>
          <a:fontRef idx="minor">
            <a:schemeClr val="dk1"/>
          </a:fontRef>
        </p:style>
        <p:txBody>
          <a:bodyPr>
            <a:normAutofit/>
          </a:bodyPr>
          <a:lstStyle/>
          <a:p>
            <a:pPr algn="ctr">
              <a:buNone/>
            </a:pPr>
            <a:r>
              <a:rPr lang="en-US" b="1" dirty="0">
                <a:solidFill>
                  <a:srgbClr val="002060"/>
                </a:solidFill>
              </a:rPr>
              <a:t>Syllabus </a:t>
            </a:r>
          </a:p>
          <a:p>
            <a:pPr>
              <a:buFont typeface="Wingdings" pitchFamily="2" charset="2"/>
              <a:buChar char="q"/>
            </a:pPr>
            <a:r>
              <a:rPr lang="en-US" b="1" dirty="0">
                <a:solidFill>
                  <a:srgbClr val="002060"/>
                </a:solidFill>
              </a:rPr>
              <a:t>Instrumentation, </a:t>
            </a:r>
          </a:p>
          <a:p>
            <a:pPr>
              <a:buFont typeface="Wingdings" pitchFamily="2" charset="2"/>
              <a:buChar char="q"/>
            </a:pPr>
            <a:r>
              <a:rPr lang="en-US" b="1" dirty="0">
                <a:solidFill>
                  <a:srgbClr val="002060"/>
                </a:solidFill>
              </a:rPr>
              <a:t>FTIR, </a:t>
            </a:r>
          </a:p>
          <a:p>
            <a:pPr>
              <a:buFont typeface="Wingdings" pitchFamily="2" charset="2"/>
              <a:buChar char="q"/>
            </a:pPr>
            <a:r>
              <a:rPr lang="en-US" b="1" dirty="0">
                <a:solidFill>
                  <a:srgbClr val="002060"/>
                </a:solidFill>
              </a:rPr>
              <a:t>Advantages of </a:t>
            </a:r>
            <a:r>
              <a:rPr lang="en-US" dirty="0">
                <a:solidFill>
                  <a:srgbClr val="002060"/>
                </a:solidFill>
              </a:rPr>
              <a:t>FTIR,</a:t>
            </a:r>
          </a:p>
          <a:p>
            <a:pPr>
              <a:buFont typeface="Wingdings" pitchFamily="2" charset="2"/>
              <a:buChar char="q"/>
            </a:pPr>
            <a:r>
              <a:rPr lang="en-US" dirty="0">
                <a:solidFill>
                  <a:srgbClr val="002060"/>
                </a:solidFill>
              </a:rPr>
              <a:t>Applications of IR, </a:t>
            </a:r>
          </a:p>
          <a:p>
            <a:pPr>
              <a:buFont typeface="Wingdings" pitchFamily="2" charset="2"/>
              <a:buChar char="q"/>
            </a:pPr>
            <a:r>
              <a:rPr lang="en-US" dirty="0">
                <a:solidFill>
                  <a:srgbClr val="002060"/>
                </a:solidFill>
              </a:rPr>
              <a:t>Qualitative and quantitative analysis,</a:t>
            </a:r>
          </a:p>
          <a:p>
            <a:pPr>
              <a:buFont typeface="Wingdings" pitchFamily="2" charset="2"/>
              <a:buChar char="q"/>
            </a:pPr>
            <a:r>
              <a:rPr lang="en-US" dirty="0">
                <a:solidFill>
                  <a:srgbClr val="002060"/>
                </a:solidFill>
              </a:rPr>
              <a:t> Advantages and limitations of quantitative IR methods</a:t>
            </a:r>
            <a:r>
              <a:rPr lang="en-US" b="1" dirty="0">
                <a:solidFill>
                  <a:srgbClr val="002060"/>
                </a:solidFill>
              </a:rPr>
              <a:t>.</a:t>
            </a:r>
          </a:p>
          <a:p>
            <a:endParaRPr lang="en-US" dirty="0">
              <a:solidFill>
                <a:srgbClr val="002060"/>
              </a:solidFill>
            </a:endParaRPr>
          </a:p>
        </p:txBody>
      </p:sp>
      <p:sp>
        <p:nvSpPr>
          <p:cNvPr id="4" name="Slide Number Placeholder 3"/>
          <p:cNvSpPr>
            <a:spLocks noGrp="1"/>
          </p:cNvSpPr>
          <p:nvPr>
            <p:ph type="sldNum" sz="quarter" idx="12"/>
          </p:nvPr>
        </p:nvSpPr>
        <p:spPr/>
        <p:txBody>
          <a:bodyPr/>
          <a:lstStyle/>
          <a:p>
            <a:fld id="{C1E23CB4-E0E5-4416-B428-1940029DA443}" type="slidenum">
              <a:rPr lang="en-US" smtClean="0"/>
              <a:pPr/>
              <a:t>2</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solidFill>
                  <a:srgbClr val="FF0000"/>
                </a:solidFill>
                <a:latin typeface="Algerian" pitchFamily="82" charset="0"/>
              </a:rPr>
              <a:t>Detector:</a:t>
            </a:r>
            <a:endParaRPr lang="en-US" sz="6000" dirty="0">
              <a:solidFill>
                <a:srgbClr val="FF0000"/>
              </a:solidFill>
              <a:latin typeface="Algerian" pitchFamily="82" charset="0"/>
            </a:endParaRPr>
          </a:p>
        </p:txBody>
      </p:sp>
      <p:sp>
        <p:nvSpPr>
          <p:cNvPr id="3" name="Content Placeholder 2"/>
          <p:cNvSpPr>
            <a:spLocks noGrp="1"/>
          </p:cNvSpPr>
          <p:nvPr>
            <p:ph idx="1"/>
          </p:nvPr>
        </p:nvSpPr>
        <p:spPr>
          <a:xfrm>
            <a:off x="318052" y="1825625"/>
            <a:ext cx="11582400" cy="4351338"/>
          </a:xfrm>
        </p:spPr>
        <p:style>
          <a:lnRef idx="2">
            <a:schemeClr val="accent2"/>
          </a:lnRef>
          <a:fillRef idx="1">
            <a:schemeClr val="lt1"/>
          </a:fillRef>
          <a:effectRef idx="0">
            <a:schemeClr val="accent2"/>
          </a:effectRef>
          <a:fontRef idx="minor">
            <a:schemeClr val="dk1"/>
          </a:fontRef>
        </p:style>
        <p:txBody>
          <a:bodyPr/>
          <a:lstStyle/>
          <a:p>
            <a:r>
              <a:rPr lang="en-US" b="1" dirty="0"/>
              <a:t>The various detectors used in IR spectroscopy are as ;</a:t>
            </a:r>
            <a:endParaRPr lang="en-US" dirty="0"/>
          </a:p>
          <a:p>
            <a:pPr lvl="0">
              <a:buFont typeface="Wingdings" pitchFamily="2" charset="2"/>
              <a:buChar char="§"/>
            </a:pPr>
            <a:r>
              <a:rPr lang="en-US" dirty="0"/>
              <a:t>Thermocouple </a:t>
            </a:r>
          </a:p>
          <a:p>
            <a:pPr lvl="0">
              <a:buFont typeface="Wingdings" pitchFamily="2" charset="2"/>
              <a:buChar char="§"/>
            </a:pPr>
            <a:r>
              <a:rPr lang="en-US" dirty="0"/>
              <a:t>A bolometer</a:t>
            </a:r>
          </a:p>
          <a:p>
            <a:pPr lvl="0">
              <a:buFont typeface="Wingdings" pitchFamily="2" charset="2"/>
              <a:buChar char="§"/>
            </a:pPr>
            <a:r>
              <a:rPr lang="en-US" dirty="0"/>
              <a:t>The </a:t>
            </a:r>
            <a:r>
              <a:rPr lang="en-US" dirty="0" err="1"/>
              <a:t>Golay</a:t>
            </a:r>
            <a:r>
              <a:rPr lang="en-US" dirty="0"/>
              <a:t> pneumatic detector</a:t>
            </a:r>
          </a:p>
          <a:p>
            <a:pPr>
              <a:buFont typeface="Wingdings" pitchFamily="2" charset="2"/>
              <a:buChar char="§"/>
            </a:pPr>
            <a:endParaRPr lang="en-US" dirty="0"/>
          </a:p>
        </p:txBody>
      </p:sp>
      <p:sp>
        <p:nvSpPr>
          <p:cNvPr id="4" name="Slide Number Placeholder 3"/>
          <p:cNvSpPr>
            <a:spLocks noGrp="1"/>
          </p:cNvSpPr>
          <p:nvPr>
            <p:ph type="sldNum" sz="quarter" idx="12"/>
          </p:nvPr>
        </p:nvSpPr>
        <p:spPr/>
        <p:txBody>
          <a:bodyPr/>
          <a:lstStyle/>
          <a:p>
            <a:fld id="{C1E23CB4-E0E5-4416-B428-1940029DA443}" type="slidenum">
              <a:rPr lang="en-US" smtClean="0"/>
              <a:pPr/>
              <a:t>20</a:t>
            </a:fld>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Thermocouple:</a:t>
            </a:r>
            <a:endParaRPr lang="en-US" dirty="0"/>
          </a:p>
        </p:txBody>
      </p:sp>
      <p:sp>
        <p:nvSpPr>
          <p:cNvPr id="3" name="Content Placeholder 2"/>
          <p:cNvSpPr>
            <a:spLocks noGrp="1"/>
          </p:cNvSpPr>
          <p:nvPr>
            <p:ph idx="1"/>
          </p:nvPr>
        </p:nvSpPr>
        <p:spPr>
          <a:xfrm>
            <a:off x="145773" y="1825625"/>
            <a:ext cx="11820939" cy="4351338"/>
          </a:xfrm>
        </p:spPr>
        <p:style>
          <a:lnRef idx="2">
            <a:schemeClr val="accent2"/>
          </a:lnRef>
          <a:fillRef idx="1">
            <a:schemeClr val="lt1"/>
          </a:fillRef>
          <a:effectRef idx="0">
            <a:schemeClr val="accent2"/>
          </a:effectRef>
          <a:fontRef idx="minor">
            <a:schemeClr val="dk1"/>
          </a:fontRef>
        </p:style>
        <p:txBody>
          <a:bodyPr>
            <a:normAutofit/>
          </a:bodyPr>
          <a:lstStyle/>
          <a:p>
            <a:pPr algn="just"/>
            <a:r>
              <a:rPr lang="en-US" b="1" dirty="0"/>
              <a:t>The Thermocouple: </a:t>
            </a:r>
            <a:r>
              <a:rPr lang="en-US" dirty="0"/>
              <a:t>It  is made by welding together two wires of metals 1 and 2 in such a manner that a segment of metal 1 is connected to two terminal wires of metal 2. One junction between metals 1 and 2 is heated by the infrared beam, and the other junction is kept at constant temperature: small changes in ambient temperature are thus minimized. To avoid losses of energy by convection, the couples are enclosed in an evacuated vessel with a window transparent to infrared radiation. The metallic junctions are also covered with a black deposit to decrease reflection of the incident beam </a:t>
            </a:r>
          </a:p>
          <a:p>
            <a:pPr algn="just"/>
            <a:endParaRPr lang="en-US" dirty="0"/>
          </a:p>
        </p:txBody>
      </p:sp>
      <p:sp>
        <p:nvSpPr>
          <p:cNvPr id="4" name="Slide Number Placeholder 3"/>
          <p:cNvSpPr>
            <a:spLocks noGrp="1"/>
          </p:cNvSpPr>
          <p:nvPr>
            <p:ph type="sldNum" sz="quarter" idx="12"/>
          </p:nvPr>
        </p:nvSpPr>
        <p:spPr/>
        <p:txBody>
          <a:bodyPr/>
          <a:lstStyle/>
          <a:p>
            <a:fld id="{C1E23CB4-E0E5-4416-B428-1940029DA443}" type="slidenum">
              <a:rPr lang="en-US" smtClean="0"/>
              <a:pPr/>
              <a:t>21</a:t>
            </a:fld>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Thermocouple:</a:t>
            </a:r>
            <a:endParaRPr lang="en-US" dirty="0"/>
          </a:p>
        </p:txBody>
      </p:sp>
      <p:sp>
        <p:nvSpPr>
          <p:cNvPr id="4" name="Slide Number Placeholder 3"/>
          <p:cNvSpPr>
            <a:spLocks noGrp="1"/>
          </p:cNvSpPr>
          <p:nvPr>
            <p:ph type="sldNum" sz="quarter" idx="12"/>
          </p:nvPr>
        </p:nvSpPr>
        <p:spPr/>
        <p:txBody>
          <a:bodyPr/>
          <a:lstStyle/>
          <a:p>
            <a:fld id="{C1E23CB4-E0E5-4416-B428-1940029DA443}" type="slidenum">
              <a:rPr lang="en-US" smtClean="0"/>
              <a:pPr/>
              <a:t>22</a:t>
            </a:fld>
            <a:endParaRPr lang="en-US" dirty="0"/>
          </a:p>
        </p:txBody>
      </p:sp>
      <p:pic>
        <p:nvPicPr>
          <p:cNvPr id="1026" name="Picture 2" descr="G:\Others\Ir\download_1t.png"/>
          <p:cNvPicPr>
            <a:picLocks noGrp="1" noChangeAspect="1" noChangeArrowheads="1"/>
          </p:cNvPicPr>
          <p:nvPr>
            <p:ph idx="1"/>
          </p:nvPr>
        </p:nvPicPr>
        <p:blipFill>
          <a:blip r:embed="rId2"/>
          <a:srcRect/>
          <a:stretch>
            <a:fillRect/>
          </a:stretch>
        </p:blipFill>
        <p:spPr bwMode="auto">
          <a:xfrm>
            <a:off x="3581400" y="1676401"/>
            <a:ext cx="5413374" cy="4190999"/>
          </a:xfrm>
          <a:prstGeom prst="rect">
            <a:avLst/>
          </a:prstGeom>
          <a:noFill/>
          <a:ln>
            <a:solidFill>
              <a:srgbClr val="FF0000"/>
            </a:solidFill>
          </a:ln>
        </p:spPr>
      </p:pic>
      <p:sp>
        <p:nvSpPr>
          <p:cNvPr id="7" name="Oval 6"/>
          <p:cNvSpPr/>
          <p:nvPr/>
        </p:nvSpPr>
        <p:spPr>
          <a:xfrm>
            <a:off x="4800600" y="4038600"/>
            <a:ext cx="533400" cy="762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p:nvPr/>
        </p:nvCxnSpPr>
        <p:spPr>
          <a:xfrm rot="5400000">
            <a:off x="4838700" y="4381500"/>
            <a:ext cx="381000" cy="158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repeatCount="200000" fill="hold" nodeType="clickEffect">
                                  <p:stCondLst>
                                    <p:cond delay="0"/>
                                  </p:stCondLst>
                                  <p:childTnLst>
                                    <p:animRot by="21600000">
                                      <p:cBhvr>
                                        <p:cTn id="6" dur="2000" fill="hold"/>
                                        <p:tgtEl>
                                          <p:spTgt spid="1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 Bolometer:-</a:t>
            </a:r>
            <a:endParaRPr lang="en-US" dirty="0"/>
          </a:p>
        </p:txBody>
      </p:sp>
      <p:sp>
        <p:nvSpPr>
          <p:cNvPr id="3" name="Content Placeholder 2"/>
          <p:cNvSpPr>
            <a:spLocks noGrp="1"/>
          </p:cNvSpPr>
          <p:nvPr>
            <p:ph idx="1"/>
          </p:nvPr>
        </p:nvSpPr>
        <p:spPr>
          <a:xfrm>
            <a:off x="304799" y="1825625"/>
            <a:ext cx="11648661" cy="4351338"/>
          </a:xfrm>
        </p:spPr>
        <p:style>
          <a:lnRef idx="2">
            <a:schemeClr val="accent1"/>
          </a:lnRef>
          <a:fillRef idx="1">
            <a:schemeClr val="lt1"/>
          </a:fillRef>
          <a:effectRef idx="0">
            <a:schemeClr val="accent1"/>
          </a:effectRef>
          <a:fontRef idx="minor">
            <a:schemeClr val="dk1"/>
          </a:fontRef>
        </p:style>
        <p:txBody>
          <a:bodyPr>
            <a:normAutofit/>
          </a:bodyPr>
          <a:lstStyle/>
          <a:p>
            <a:pPr algn="just"/>
            <a:r>
              <a:rPr lang="en-US" b="1" dirty="0"/>
              <a:t>A </a:t>
            </a:r>
            <a:r>
              <a:rPr lang="en-US" dirty="0"/>
              <a:t>bolometer is essentially a thin blackened platinum strip in an evacuated glass vessel with a window transparent to the infrared rays: it is connected as one arm of a Wheatstone bridge, and any radiation absorbed raises the temperature of the strip and changes its resistance. Two identical elements are usually placed in the opposite arms of a bridge; one of the elements is in the path of the infrared beam and the other compensates for variations in ambient temperature. Both the above receptors give a very small direct current, which may be amplified by special methods to drive a recorder. </a:t>
            </a:r>
          </a:p>
        </p:txBody>
      </p:sp>
      <p:sp>
        <p:nvSpPr>
          <p:cNvPr id="4" name="Slide Number Placeholder 3"/>
          <p:cNvSpPr>
            <a:spLocks noGrp="1"/>
          </p:cNvSpPr>
          <p:nvPr>
            <p:ph type="sldNum" sz="quarter" idx="12"/>
          </p:nvPr>
        </p:nvSpPr>
        <p:spPr/>
        <p:txBody>
          <a:bodyPr/>
          <a:lstStyle/>
          <a:p>
            <a:fld id="{C1E23CB4-E0E5-4416-B428-1940029DA443}" type="slidenum">
              <a:rPr lang="en-US" smtClean="0"/>
              <a:pPr/>
              <a:t>23</a:t>
            </a:fld>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715962"/>
          </a:xfrm>
        </p:spPr>
        <p:txBody>
          <a:bodyPr>
            <a:normAutofit/>
          </a:bodyPr>
          <a:lstStyle/>
          <a:p>
            <a:r>
              <a:rPr lang="en-US" b="1" dirty="0"/>
              <a:t>The </a:t>
            </a:r>
            <a:r>
              <a:rPr lang="en-US" b="1" dirty="0" err="1"/>
              <a:t>Golay</a:t>
            </a:r>
            <a:r>
              <a:rPr lang="en-US" b="1" dirty="0"/>
              <a:t> Pneumatic Detector</a:t>
            </a:r>
            <a:endParaRPr lang="en-US" dirty="0"/>
          </a:p>
        </p:txBody>
      </p:sp>
      <p:sp>
        <p:nvSpPr>
          <p:cNvPr id="3" name="Content Placeholder 2"/>
          <p:cNvSpPr>
            <a:spLocks noGrp="1"/>
          </p:cNvSpPr>
          <p:nvPr>
            <p:ph idx="1"/>
          </p:nvPr>
        </p:nvSpPr>
        <p:spPr>
          <a:xfrm>
            <a:off x="838199" y="1258957"/>
            <a:ext cx="10850217" cy="5638800"/>
          </a:xfrm>
        </p:spPr>
        <p:style>
          <a:lnRef idx="2">
            <a:schemeClr val="accent1"/>
          </a:lnRef>
          <a:fillRef idx="1">
            <a:schemeClr val="lt1"/>
          </a:fillRef>
          <a:effectRef idx="0">
            <a:schemeClr val="accent1"/>
          </a:effectRef>
          <a:fontRef idx="minor">
            <a:schemeClr val="dk1"/>
          </a:fontRef>
        </p:style>
        <p:txBody>
          <a:bodyPr>
            <a:normAutofit fontScale="92500" lnSpcReduction="20000"/>
          </a:bodyPr>
          <a:lstStyle/>
          <a:p>
            <a:pPr algn="just">
              <a:buFont typeface="Wingdings" pitchFamily="2" charset="2"/>
              <a:buChar char="§"/>
            </a:pPr>
            <a:r>
              <a:rPr lang="en-US" dirty="0"/>
              <a:t>It  is sometimes used, consists of a gas-filled chamber which undergoes a pressure rise when heated by radiant energy.</a:t>
            </a:r>
          </a:p>
          <a:p>
            <a:pPr algn="just">
              <a:buFont typeface="Wingdings" pitchFamily="2" charset="2"/>
              <a:buChar char="§"/>
            </a:pPr>
            <a:r>
              <a:rPr lang="en-US" dirty="0"/>
              <a:t> Small pressure changes cause deflections of one wall of the chamber, this movable wall also functions as a mirror and reflects a light beam directed upon it to a photocell, the amount of light reflected bearing a direct relation to the gas-chamber expansion, and hence to the radiant energy of the light from the monochromator. </a:t>
            </a:r>
          </a:p>
          <a:p>
            <a:pPr algn="just">
              <a:buFont typeface="Wingdings" pitchFamily="2" charset="2"/>
              <a:buChar char="§"/>
            </a:pPr>
            <a:r>
              <a:rPr lang="en-US" dirty="0"/>
              <a:t>This detector responds to the total light energy received as distinct from energy received per unit area (thermocouples and </a:t>
            </a:r>
            <a:r>
              <a:rPr lang="en-US" dirty="0" err="1"/>
              <a:t>bolometers</a:t>
            </a:r>
            <a:r>
              <a:rPr lang="en-US" dirty="0"/>
              <a:t>). </a:t>
            </a:r>
          </a:p>
          <a:p>
            <a:pPr algn="just">
              <a:buFont typeface="Wingdings" pitchFamily="2" charset="2"/>
              <a:buChar char="§"/>
            </a:pPr>
            <a:r>
              <a:rPr lang="en-US" dirty="0"/>
              <a:t>When infrared radiation is incident on the detector there is a change in </a:t>
            </a:r>
            <a:r>
              <a:rPr lang="en-US" dirty="0" err="1"/>
              <a:t>polarisation</a:t>
            </a:r>
            <a:r>
              <a:rPr lang="en-US" dirty="0"/>
              <a:t> which can be employed to produce an electrical signal. The detector will only produce a signal when the intensity of the incident radiation changes. </a:t>
            </a:r>
          </a:p>
          <a:p>
            <a:pPr algn="just">
              <a:buFont typeface="Wingdings" pitchFamily="2" charset="2"/>
              <a:buChar char="§"/>
            </a:pPr>
            <a:r>
              <a:rPr lang="en-US" dirty="0"/>
              <a:t>These detectors are of especial value in FT-IR where rapid response times are needed and for this purpose they use deuterium </a:t>
            </a:r>
            <a:r>
              <a:rPr lang="en-US" dirty="0" err="1"/>
              <a:t>triglycine</a:t>
            </a:r>
            <a:r>
              <a:rPr lang="en-US" dirty="0"/>
              <a:t> </a:t>
            </a:r>
            <a:r>
              <a:rPr lang="en-US" dirty="0" err="1"/>
              <a:t>sulphate</a:t>
            </a:r>
            <a:r>
              <a:rPr lang="en-US" dirty="0"/>
              <a:t> as the detecting medium in an evacuated chamber.</a:t>
            </a:r>
          </a:p>
          <a:p>
            <a:endParaRPr lang="en-US" dirty="0"/>
          </a:p>
        </p:txBody>
      </p:sp>
      <p:sp>
        <p:nvSpPr>
          <p:cNvPr id="4" name="Slide Number Placeholder 3"/>
          <p:cNvSpPr>
            <a:spLocks noGrp="1"/>
          </p:cNvSpPr>
          <p:nvPr>
            <p:ph type="sldNum" sz="quarter" idx="12"/>
          </p:nvPr>
        </p:nvSpPr>
        <p:spPr/>
        <p:txBody>
          <a:bodyPr/>
          <a:lstStyle/>
          <a:p>
            <a:fld id="{C1E23CB4-E0E5-4416-B428-1940029DA443}" type="slidenum">
              <a:rPr lang="en-US" smtClean="0"/>
              <a:pPr/>
              <a:t>24</a:t>
            </a:fld>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77077" y="265044"/>
            <a:ext cx="11198087" cy="5821363"/>
          </a:xfrm>
        </p:spPr>
        <p:style>
          <a:lnRef idx="2">
            <a:schemeClr val="accent2"/>
          </a:lnRef>
          <a:fillRef idx="1">
            <a:schemeClr val="lt1"/>
          </a:fillRef>
          <a:effectRef idx="0">
            <a:schemeClr val="accent2"/>
          </a:effectRef>
          <a:fontRef idx="minor">
            <a:schemeClr val="dk1"/>
          </a:fontRef>
        </p:style>
        <p:txBody>
          <a:bodyPr>
            <a:normAutofit/>
          </a:bodyPr>
          <a:lstStyle/>
          <a:p>
            <a:pPr algn="just"/>
            <a:r>
              <a:rPr lang="en-US" b="1" dirty="0"/>
              <a:t>In FT IR instruments, Instruments  collect the response at all the wavelengths simultaneously. In these multiplex instruments the monochromator is replaced by an Interferometer  and the response of the sample to the whole range of IR radiation is suitably modulated and collected in the time domain. </a:t>
            </a:r>
          </a:p>
          <a:p>
            <a:pPr algn="just"/>
            <a:r>
              <a:rPr lang="en-US" b="1" dirty="0"/>
              <a:t>These are then decoded using the Fourier transformation. Therefore it is named the Fourier transform infra red spectrometer (FT-IR).</a:t>
            </a:r>
          </a:p>
          <a:p>
            <a:pPr algn="just"/>
            <a:r>
              <a:rPr lang="en-US" b="1" dirty="0"/>
              <a:t>The basic instrument design for an FT-IR instrument is quite simple. A schematic diagram showing different components is given in Fig. </a:t>
            </a:r>
          </a:p>
          <a:p>
            <a:pPr algn="just"/>
            <a:r>
              <a:rPr lang="en-US" b="1" dirty="0"/>
              <a:t>The IR radiation from the source is first directed into an interferometer from where it is passed through the sample compartment and then it reaches to the detector.</a:t>
            </a:r>
          </a:p>
          <a:p>
            <a:pPr algn="just"/>
            <a:endParaRPr lang="en-US" b="1" dirty="0"/>
          </a:p>
          <a:p>
            <a:pPr algn="just"/>
            <a:endParaRPr lang="en-US" b="1" dirty="0"/>
          </a:p>
        </p:txBody>
      </p:sp>
      <p:sp>
        <p:nvSpPr>
          <p:cNvPr id="2" name="Slide Number Placeholder 1"/>
          <p:cNvSpPr>
            <a:spLocks noGrp="1"/>
          </p:cNvSpPr>
          <p:nvPr>
            <p:ph type="sldNum" sz="quarter" idx="12"/>
          </p:nvPr>
        </p:nvSpPr>
        <p:spPr/>
        <p:txBody>
          <a:bodyPr/>
          <a:lstStyle/>
          <a:p>
            <a:fld id="{C1E23CB4-E0E5-4416-B428-1940029DA443}" type="slidenum">
              <a:rPr lang="en-US" smtClean="0"/>
              <a:pPr/>
              <a:t>25</a:t>
            </a:fld>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1E23CB4-E0E5-4416-B428-1940029DA443}" type="slidenum">
              <a:rPr lang="en-US" smtClean="0"/>
              <a:pPr/>
              <a:t>26</a:t>
            </a:fld>
            <a:endParaRPr lang="en-US"/>
          </a:p>
        </p:txBody>
      </p:sp>
      <p:pic>
        <p:nvPicPr>
          <p:cNvPr id="1026" name="Picture 2" descr="E:\My Documents\My Pictures\Uni_3_Infra_Red_Spectrometry_Page_14_Image_0001.jpg"/>
          <p:cNvPicPr>
            <a:picLocks noChangeAspect="1" noChangeArrowheads="1"/>
          </p:cNvPicPr>
          <p:nvPr/>
        </p:nvPicPr>
        <p:blipFill>
          <a:blip r:embed="rId2"/>
          <a:srcRect/>
          <a:stretch>
            <a:fillRect/>
          </a:stretch>
        </p:blipFill>
        <p:spPr bwMode="auto">
          <a:xfrm>
            <a:off x="437321" y="1219200"/>
            <a:ext cx="11078817" cy="5105400"/>
          </a:xfrm>
          <a:prstGeom prst="rect">
            <a:avLst/>
          </a:prstGeom>
          <a:ln w="38100" cap="sq">
            <a:solidFill>
              <a:srgbClr val="FF0000"/>
            </a:solidFill>
            <a:prstDash val="solid"/>
            <a:miter lim="800000"/>
          </a:ln>
          <a:effectLst>
            <a:outerShdw blurRad="50800" dist="38100" dir="2700000" algn="tl" rotWithShape="0">
              <a:srgbClr val="000000">
                <a:alpha val="43000"/>
              </a:srgbClr>
            </a:outerShdw>
          </a:effectLst>
        </p:spPr>
      </p:pic>
      <p:sp>
        <p:nvSpPr>
          <p:cNvPr id="4" name="Rectangle 3"/>
          <p:cNvSpPr/>
          <p:nvPr/>
        </p:nvSpPr>
        <p:spPr>
          <a:xfrm>
            <a:off x="4114800" y="1"/>
            <a:ext cx="4876800" cy="769441"/>
          </a:xfrm>
          <a:prstGeom prst="rect">
            <a:avLst/>
          </a:prstGeom>
        </p:spPr>
        <p:txBody>
          <a:bodyPr wrap="square">
            <a:spAutoFit/>
          </a:bodyPr>
          <a:lstStyle/>
          <a:p>
            <a:pPr algn="ctr"/>
            <a:r>
              <a:rPr lang="en-US" sz="4400" b="1" dirty="0">
                <a:solidFill>
                  <a:srgbClr val="FF0000"/>
                </a:solidFill>
                <a:latin typeface="Arial Narrow" pitchFamily="34" charset="0"/>
              </a:rPr>
              <a:t>FT IR Instruments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lvl="0"/>
            <a:r>
              <a:rPr lang="en-US" b="1" dirty="0"/>
              <a:t>Interferometers   as wavelength selector  In FTIR Spectroscopy:  </a:t>
            </a:r>
            <a:br>
              <a:rPr lang="en-US" dirty="0"/>
            </a:br>
            <a:endParaRPr lang="en-US" dirty="0"/>
          </a:p>
        </p:txBody>
      </p:sp>
      <p:sp>
        <p:nvSpPr>
          <p:cNvPr id="4" name="Content Placeholder 3"/>
          <p:cNvSpPr>
            <a:spLocks noGrp="1"/>
          </p:cNvSpPr>
          <p:nvPr>
            <p:ph idx="1"/>
          </p:nvPr>
        </p:nvSpPr>
        <p:spPr>
          <a:xfrm>
            <a:off x="331303" y="1219200"/>
            <a:ext cx="11502887" cy="5257800"/>
          </a:xfrm>
        </p:spPr>
        <p:style>
          <a:lnRef idx="2">
            <a:schemeClr val="accent2"/>
          </a:lnRef>
          <a:fillRef idx="1">
            <a:schemeClr val="lt1"/>
          </a:fillRef>
          <a:effectRef idx="0">
            <a:schemeClr val="accent2"/>
          </a:effectRef>
          <a:fontRef idx="minor">
            <a:schemeClr val="dk1"/>
          </a:fontRef>
        </p:style>
        <p:txBody>
          <a:bodyPr>
            <a:normAutofit fontScale="92500" lnSpcReduction="20000"/>
          </a:bodyPr>
          <a:lstStyle/>
          <a:p>
            <a:pPr algn="just"/>
            <a:r>
              <a:rPr lang="en-US" dirty="0"/>
              <a:t>A device that allows all wavelengths of light to be measured simultaneously, eliminating the need for a wavelength selector interferometer simultaneously allows source radiation of all wavelengths to reach the detector. Radiation from the source is focused on a beam splitter that transmits half of the radiation to a fixed mirror, while reflecting the other half to a movable mirror. </a:t>
            </a:r>
          </a:p>
          <a:p>
            <a:pPr algn="just"/>
            <a:r>
              <a:rPr lang="en-US" dirty="0"/>
              <a:t>The radiation recombines at the beam splitter, where constructive and destructive interference determines, for each wavelength, the intensity of light reaching the detector.</a:t>
            </a:r>
          </a:p>
          <a:p>
            <a:pPr algn="just"/>
            <a:r>
              <a:rPr lang="en-US" dirty="0"/>
              <a:t>As the moving mirror changes position, the wavelengths of light experiencing maximum constructive interference and maximum destructive interference also changes. </a:t>
            </a:r>
          </a:p>
          <a:p>
            <a:pPr algn="just"/>
            <a:r>
              <a:rPr lang="en-US" dirty="0"/>
              <a:t>The signal at the detector shows intensity as a function of the moving mirror’s position, expressed in units of distance or time. The result is called an </a:t>
            </a:r>
            <a:r>
              <a:rPr lang="en-US" dirty="0" err="1"/>
              <a:t>interferogram</a:t>
            </a:r>
            <a:r>
              <a:rPr lang="en-US" dirty="0"/>
              <a:t>, or a time domain spectrum. The time domain spectrum is converted mathematically, by a process called a Fourier transform, to the normal spectrum (also called a frequency domain spectrum) of intensity as a function of the radiation’s energy</a:t>
            </a:r>
          </a:p>
          <a:p>
            <a:pPr algn="just"/>
            <a:endParaRPr lang="en-US" dirty="0"/>
          </a:p>
        </p:txBody>
      </p:sp>
      <p:sp>
        <p:nvSpPr>
          <p:cNvPr id="2" name="Slide Number Placeholder 1"/>
          <p:cNvSpPr>
            <a:spLocks noGrp="1"/>
          </p:cNvSpPr>
          <p:nvPr>
            <p:ph type="sldNum" sz="quarter" idx="12"/>
          </p:nvPr>
        </p:nvSpPr>
        <p:spPr/>
        <p:txBody>
          <a:bodyPr/>
          <a:lstStyle/>
          <a:p>
            <a:fld id="{C1E23CB4-E0E5-4416-B428-1940029DA443}" type="slidenum">
              <a:rPr lang="en-US" smtClean="0"/>
              <a:pPr/>
              <a:t>27</a:t>
            </a:fld>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1E23CB4-E0E5-4416-B428-1940029DA443}" type="slidenum">
              <a:rPr lang="en-US" smtClean="0"/>
              <a:pPr/>
              <a:t>28</a:t>
            </a:fld>
            <a:endParaRPr lang="en-US" dirty="0"/>
          </a:p>
        </p:txBody>
      </p:sp>
      <p:sp>
        <p:nvSpPr>
          <p:cNvPr id="3" name="Rectangle 2"/>
          <p:cNvSpPr/>
          <p:nvPr/>
        </p:nvSpPr>
        <p:spPr>
          <a:xfrm>
            <a:off x="490330" y="838200"/>
            <a:ext cx="11251096" cy="3724096"/>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r>
              <a:rPr lang="en-US" sz="4000" dirty="0"/>
              <a:t>Qualitative Applications</a:t>
            </a:r>
          </a:p>
          <a:p>
            <a:pPr algn="just"/>
            <a:r>
              <a:rPr lang="en-US" sz="2800" dirty="0"/>
              <a:t>The most important qualitative application of the mid-IR spectrometry is in the determination of the structures of organic and biochemical species. </a:t>
            </a:r>
          </a:p>
          <a:p>
            <a:pPr algn="just"/>
            <a:r>
              <a:rPr lang="en-US" sz="2800" dirty="0"/>
              <a:t>It is achieved in an empirical method wherein the signals in the IR spectra are identified with the help of correlation tables (briefly discussed below). Besides structure determination, we shall discuss how the IR spectra can be used in establishing the identity of a molecule? And  also, how does it help in monitoring the progress of a reaction?</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a:t>Structure Elucidation of Organic Molecules by IR Spectra</a:t>
            </a:r>
            <a:br>
              <a:rPr lang="en-US" b="1" dirty="0"/>
            </a:br>
            <a:endParaRPr lang="en-US" dirty="0"/>
          </a:p>
        </p:txBody>
      </p:sp>
      <p:sp>
        <p:nvSpPr>
          <p:cNvPr id="4" name="Content Placeholder 3"/>
          <p:cNvSpPr>
            <a:spLocks noGrp="1"/>
          </p:cNvSpPr>
          <p:nvPr>
            <p:ph idx="1"/>
          </p:nvPr>
        </p:nvSpPr>
        <p:spPr>
          <a:xfrm>
            <a:off x="198783" y="1295401"/>
            <a:ext cx="11542643" cy="4830763"/>
          </a:xfrm>
        </p:spPr>
        <p:style>
          <a:lnRef idx="2">
            <a:schemeClr val="accent2"/>
          </a:lnRef>
          <a:fillRef idx="1">
            <a:schemeClr val="lt1"/>
          </a:fillRef>
          <a:effectRef idx="0">
            <a:schemeClr val="accent2"/>
          </a:effectRef>
          <a:fontRef idx="minor">
            <a:schemeClr val="dk1"/>
          </a:fontRef>
        </p:style>
        <p:txBody>
          <a:bodyPr>
            <a:normAutofit fontScale="92500" lnSpcReduction="20000"/>
          </a:bodyPr>
          <a:lstStyle/>
          <a:p>
            <a:r>
              <a:rPr lang="en-US" dirty="0"/>
              <a:t>For structure determination of organic molecules, the infrared spectrum can be broadly divided into two regions.</a:t>
            </a:r>
          </a:p>
          <a:p>
            <a:r>
              <a:rPr lang="en-US" dirty="0"/>
              <a:t>  The region spanning from 3600 to 1200 1 cm− is called the </a:t>
            </a:r>
            <a:r>
              <a:rPr lang="en-US" b="1" dirty="0"/>
              <a:t>functional group region </a:t>
            </a:r>
          </a:p>
          <a:p>
            <a:r>
              <a:rPr lang="en-US" b="1" dirty="0"/>
              <a:t>The region that includes all frequencies below 1200 cm-1 </a:t>
            </a:r>
            <a:r>
              <a:rPr lang="en-US" dirty="0"/>
              <a:t>is called the </a:t>
            </a:r>
            <a:r>
              <a:rPr lang="en-US" b="1" dirty="0"/>
              <a:t>fingerprint region. </a:t>
            </a:r>
          </a:p>
          <a:p>
            <a:r>
              <a:rPr lang="en-US" b="1" dirty="0"/>
              <a:t>The two regions put together are important in the </a:t>
            </a:r>
            <a:r>
              <a:rPr lang="en-US" dirty="0"/>
              <a:t>determination of the identity of a molecule. </a:t>
            </a:r>
          </a:p>
          <a:p>
            <a:r>
              <a:rPr lang="en-US" dirty="0"/>
              <a:t>It is almost impossible to assign all the possible frequencies observed in the IR spectrum. However, identification of the</a:t>
            </a:r>
          </a:p>
          <a:p>
            <a:r>
              <a:rPr lang="en-US" dirty="0"/>
              <a:t>characteristic features in the functional group region that includes stretching vibrations, of typical functional groups found in organic molecules, is quite important.</a:t>
            </a:r>
          </a:p>
          <a:p>
            <a:endParaRPr lang="en-US" dirty="0"/>
          </a:p>
        </p:txBody>
      </p:sp>
      <p:sp>
        <p:nvSpPr>
          <p:cNvPr id="2" name="Slide Number Placeholder 1"/>
          <p:cNvSpPr>
            <a:spLocks noGrp="1"/>
          </p:cNvSpPr>
          <p:nvPr>
            <p:ph type="sldNum" sz="quarter" idx="12"/>
          </p:nvPr>
        </p:nvSpPr>
        <p:spPr/>
        <p:txBody>
          <a:bodyPr/>
          <a:lstStyle/>
          <a:p>
            <a:fld id="{C1E23CB4-E0E5-4416-B428-1940029DA443}" type="slidenum">
              <a:rPr lang="en-US" smtClean="0"/>
              <a:pPr/>
              <a:t>29</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685800"/>
            <a:ext cx="8229600" cy="334962"/>
          </a:xfrm>
        </p:spPr>
        <p:txBody>
          <a:bodyPr>
            <a:noAutofit/>
          </a:bodyPr>
          <a:lstStyle/>
          <a:p>
            <a:r>
              <a:rPr lang="en-US" sz="2800" b="1" dirty="0">
                <a:solidFill>
                  <a:srgbClr val="FF0000"/>
                </a:solidFill>
                <a:latin typeface="Times New Roman" pitchFamily="18" charset="0"/>
                <a:cs typeface="Times New Roman" pitchFamily="18" charset="0"/>
              </a:rPr>
              <a:t>INTRODUCTION:</a:t>
            </a:r>
            <a:br>
              <a:rPr lang="en-US" sz="2800" dirty="0"/>
            </a:br>
            <a:endParaRPr lang="en-US" sz="2800" dirty="0"/>
          </a:p>
        </p:txBody>
      </p:sp>
      <p:sp>
        <p:nvSpPr>
          <p:cNvPr id="3" name="Content Placeholder 2"/>
          <p:cNvSpPr>
            <a:spLocks noGrp="1"/>
          </p:cNvSpPr>
          <p:nvPr>
            <p:ph idx="1"/>
          </p:nvPr>
        </p:nvSpPr>
        <p:spPr>
          <a:xfrm>
            <a:off x="450574" y="1066801"/>
            <a:ext cx="11118574" cy="5059363"/>
          </a:xfrm>
        </p:spPr>
        <p:style>
          <a:lnRef idx="2">
            <a:schemeClr val="accent1"/>
          </a:lnRef>
          <a:fillRef idx="1">
            <a:schemeClr val="lt1"/>
          </a:fillRef>
          <a:effectRef idx="0">
            <a:schemeClr val="accent1"/>
          </a:effectRef>
          <a:fontRef idx="minor">
            <a:schemeClr val="dk1"/>
          </a:fontRef>
        </p:style>
        <p:txBody>
          <a:bodyPr>
            <a:normAutofit/>
          </a:bodyPr>
          <a:lstStyle/>
          <a:p>
            <a:pPr algn="just"/>
            <a:r>
              <a:rPr lang="en-US" dirty="0">
                <a:latin typeface="Times New Roman" pitchFamily="18" charset="0"/>
                <a:cs typeface="Times New Roman" pitchFamily="18" charset="0"/>
              </a:rPr>
              <a:t>Infrared Spectroscopy is a powerful tool for identifying pure organic and inorganic compounds with the exceptions of few molecular compounds such as O</a:t>
            </a:r>
            <a:r>
              <a:rPr lang="en-US" baseline="-25000" dirty="0">
                <a:latin typeface="Times New Roman" pitchFamily="18" charset="0"/>
                <a:cs typeface="Times New Roman" pitchFamily="18" charset="0"/>
              </a:rPr>
              <a:t>2</a:t>
            </a:r>
            <a:r>
              <a:rPr lang="en-US" dirty="0">
                <a:latin typeface="Times New Roman" pitchFamily="18" charset="0"/>
                <a:cs typeface="Times New Roman" pitchFamily="18" charset="0"/>
              </a:rPr>
              <a:t>, N</a:t>
            </a:r>
            <a:r>
              <a:rPr lang="en-US" baseline="-25000" dirty="0">
                <a:latin typeface="Times New Roman" pitchFamily="18" charset="0"/>
                <a:cs typeface="Times New Roman" pitchFamily="18" charset="0"/>
              </a:rPr>
              <a:t>2</a:t>
            </a:r>
            <a:r>
              <a:rPr lang="en-US" dirty="0">
                <a:latin typeface="Times New Roman" pitchFamily="18" charset="0"/>
                <a:cs typeface="Times New Roman" pitchFamily="18" charset="0"/>
              </a:rPr>
              <a:t>, and Cl</a:t>
            </a:r>
            <a:r>
              <a:rPr lang="en-US" baseline="-25000" dirty="0">
                <a:latin typeface="Times New Roman" pitchFamily="18" charset="0"/>
                <a:cs typeface="Times New Roman" pitchFamily="18" charset="0"/>
              </a:rPr>
              <a:t>2. </a:t>
            </a:r>
            <a:r>
              <a:rPr lang="en-US" dirty="0">
                <a:latin typeface="Times New Roman" pitchFamily="18" charset="0"/>
                <a:cs typeface="Times New Roman" pitchFamily="18" charset="0"/>
              </a:rPr>
              <a:t>At temperature above absolute zero, all atoms in molecules are in continuous vibration with respect to each other .When the frequency of specific vibrations are equal to the frequency of the IR radiation directed on the molecule, the molecules absorb IR radiation. </a:t>
            </a:r>
          </a:p>
        </p:txBody>
      </p:sp>
      <p:sp>
        <p:nvSpPr>
          <p:cNvPr id="4" name="Slide Number Placeholder 3"/>
          <p:cNvSpPr>
            <a:spLocks noGrp="1"/>
          </p:cNvSpPr>
          <p:nvPr>
            <p:ph type="sldNum" sz="quarter" idx="12"/>
          </p:nvPr>
        </p:nvSpPr>
        <p:spPr/>
        <p:txBody>
          <a:bodyPr/>
          <a:lstStyle/>
          <a:p>
            <a:fld id="{C1E23CB4-E0E5-4416-B428-1940029DA443}" type="slidenum">
              <a:rPr lang="en-US" smtClean="0"/>
              <a:pPr/>
              <a:t>3</a:t>
            </a:fld>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Quantitative analysis </a:t>
            </a:r>
            <a:r>
              <a:rPr lang="en-US" dirty="0"/>
              <a:t>: </a:t>
            </a:r>
            <a:br>
              <a:rPr lang="en-US" b="1" dirty="0">
                <a:solidFill>
                  <a:srgbClr val="002060"/>
                </a:solidFill>
              </a:rPr>
            </a:br>
            <a:endParaRPr lang="en-US" b="1" dirty="0"/>
          </a:p>
        </p:txBody>
      </p:sp>
      <p:sp>
        <p:nvSpPr>
          <p:cNvPr id="3" name="Content Placeholder 2"/>
          <p:cNvSpPr>
            <a:spLocks noGrp="1"/>
          </p:cNvSpPr>
          <p:nvPr>
            <p:ph idx="1"/>
          </p:nvPr>
        </p:nvSpPr>
        <p:spPr>
          <a:xfrm>
            <a:off x="503583" y="1066801"/>
            <a:ext cx="11198087" cy="5059363"/>
          </a:xfrm>
        </p:spPr>
        <p:style>
          <a:lnRef idx="2">
            <a:schemeClr val="accent2"/>
          </a:lnRef>
          <a:fillRef idx="1">
            <a:schemeClr val="lt1"/>
          </a:fillRef>
          <a:effectRef idx="0">
            <a:schemeClr val="accent2"/>
          </a:effectRef>
          <a:fontRef idx="minor">
            <a:schemeClr val="dk1"/>
          </a:fontRef>
        </p:style>
        <p:txBody>
          <a:bodyPr>
            <a:normAutofit/>
          </a:bodyPr>
          <a:lstStyle/>
          <a:p>
            <a:r>
              <a:rPr lang="en-US" dirty="0"/>
              <a:t> Infrared spectra are recorded using either or both absorbance and percentage transmission just as they are in visible/ultraviolet electronic spectra, and the Beer-Lambert relationship: </a:t>
            </a:r>
          </a:p>
          <a:p>
            <a:r>
              <a:rPr lang="en-US" dirty="0"/>
              <a:t>for a mixture of compounds the observed absorbance at a particular wavelength (or frequency) will be the sum of the </a:t>
            </a:r>
            <a:r>
              <a:rPr lang="en-US" dirty="0" err="1"/>
              <a:t>absorbances</a:t>
            </a:r>
            <a:r>
              <a:rPr lang="en-US" dirty="0"/>
              <a:t> for the  individual constituents of the mixture at the wavelength:</a:t>
            </a:r>
          </a:p>
          <a:p>
            <a:endParaRPr lang="en-US" dirty="0"/>
          </a:p>
        </p:txBody>
      </p:sp>
      <p:sp>
        <p:nvSpPr>
          <p:cNvPr id="4" name="Slide Number Placeholder 3"/>
          <p:cNvSpPr>
            <a:spLocks noGrp="1"/>
          </p:cNvSpPr>
          <p:nvPr>
            <p:ph type="sldNum" sz="quarter" idx="12"/>
          </p:nvPr>
        </p:nvSpPr>
        <p:spPr/>
        <p:txBody>
          <a:bodyPr/>
          <a:lstStyle/>
          <a:p>
            <a:fld id="{C1E23CB4-E0E5-4416-B428-1940029DA443}" type="slidenum">
              <a:rPr lang="en-US" smtClean="0"/>
              <a:pPr/>
              <a:t>30</a:t>
            </a:fld>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1143000"/>
          </a:xfrm>
        </p:spPr>
        <p:txBody>
          <a:bodyPr/>
          <a:lstStyle/>
          <a:p>
            <a:r>
              <a:rPr lang="en-US" dirty="0"/>
              <a:t>2)   </a:t>
            </a:r>
            <a:r>
              <a:rPr lang="en-US" b="1" dirty="0"/>
              <a:t>Calibration Curve Method</a:t>
            </a:r>
            <a:r>
              <a:rPr lang="en-US" dirty="0"/>
              <a:t>:</a:t>
            </a:r>
          </a:p>
        </p:txBody>
      </p:sp>
      <p:sp>
        <p:nvSpPr>
          <p:cNvPr id="3" name="Content Placeholder 2"/>
          <p:cNvSpPr>
            <a:spLocks noGrp="1"/>
          </p:cNvSpPr>
          <p:nvPr>
            <p:ph idx="1"/>
          </p:nvPr>
        </p:nvSpPr>
        <p:spPr>
          <a:xfrm>
            <a:off x="530087" y="1219201"/>
            <a:ext cx="11158330" cy="4906963"/>
          </a:xfrm>
        </p:spPr>
        <p:style>
          <a:lnRef idx="2">
            <a:schemeClr val="accent1"/>
          </a:lnRef>
          <a:fillRef idx="1">
            <a:schemeClr val="lt1"/>
          </a:fillRef>
          <a:effectRef idx="0">
            <a:schemeClr val="accent1"/>
          </a:effectRef>
          <a:fontRef idx="minor">
            <a:schemeClr val="dk1"/>
          </a:fontRef>
        </p:style>
        <p:txBody>
          <a:bodyPr>
            <a:normAutofit/>
          </a:bodyPr>
          <a:lstStyle/>
          <a:p>
            <a:pPr algn="just">
              <a:buNone/>
            </a:pPr>
            <a:r>
              <a:rPr lang="en-US" dirty="0">
                <a:ln>
                  <a:solidFill>
                    <a:srgbClr val="990033"/>
                  </a:solidFill>
                </a:ln>
              </a:rPr>
              <a:t>Series of standard solutions and sample are prepared and their absorbance is measured. All standards and samples are measured in the same fixed-path-length cell, although the dimensions of the cell and the molar absorption coefficient for the chosen absorption band are not needed as these are constant throughout all the measurements. From graph concentration of unknown is find out as shown in following graph.</a:t>
            </a:r>
          </a:p>
          <a:p>
            <a:pPr algn="just"/>
            <a:r>
              <a:rPr lang="en-US" dirty="0">
                <a:ln>
                  <a:solidFill>
                    <a:srgbClr val="990033"/>
                  </a:solidFill>
                </a:ln>
              </a:rPr>
              <a:t> </a:t>
            </a:r>
          </a:p>
          <a:p>
            <a:pPr algn="just"/>
            <a:endParaRPr lang="en-US" dirty="0">
              <a:ln>
                <a:solidFill>
                  <a:srgbClr val="990033"/>
                </a:solidFill>
              </a:ln>
            </a:endParaRPr>
          </a:p>
        </p:txBody>
      </p:sp>
      <p:sp>
        <p:nvSpPr>
          <p:cNvPr id="4" name="Slide Number Placeholder 3"/>
          <p:cNvSpPr>
            <a:spLocks noGrp="1"/>
          </p:cNvSpPr>
          <p:nvPr>
            <p:ph type="sldNum" sz="quarter" idx="12"/>
          </p:nvPr>
        </p:nvSpPr>
        <p:spPr/>
        <p:txBody>
          <a:bodyPr/>
          <a:lstStyle/>
          <a:p>
            <a:fld id="{C1E23CB4-E0E5-4416-B428-1940029DA443}" type="slidenum">
              <a:rPr lang="en-US" smtClean="0"/>
              <a:pPr/>
              <a:t>31</a:t>
            </a:fld>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1E23CB4-E0E5-4416-B428-1940029DA443}" type="slidenum">
              <a:rPr lang="en-US" smtClean="0"/>
              <a:pPr/>
              <a:t>32</a:t>
            </a:fld>
            <a:endParaRPr lang="en-US" dirty="0"/>
          </a:p>
        </p:txBody>
      </p:sp>
      <p:pic>
        <p:nvPicPr>
          <p:cNvPr id="5" name="Content Placeholder 4"/>
          <p:cNvPicPr>
            <a:picLocks noGrp="1"/>
          </p:cNvPicPr>
          <p:nvPr>
            <p:ph idx="1"/>
          </p:nvPr>
        </p:nvPicPr>
        <p:blipFill>
          <a:blip r:embed="rId2"/>
          <a:srcRect/>
          <a:stretch>
            <a:fillRect/>
          </a:stretch>
        </p:blipFill>
        <p:spPr bwMode="auto">
          <a:xfrm>
            <a:off x="516835" y="838201"/>
            <a:ext cx="10836965" cy="5287963"/>
          </a:xfrm>
          <a:prstGeom prst="rect">
            <a:avLst/>
          </a:prstGeom>
          <a:ln w="38100" cap="sq">
            <a:solidFill>
              <a:srgbClr val="FF0000"/>
            </a:solidFill>
            <a:prstDash val="solid"/>
            <a:miter lim="800000"/>
          </a:ln>
          <a:effectLst>
            <a:outerShdw blurRad="50800" dist="38100" dir="2700000" algn="tl" rotWithShape="0">
              <a:srgbClr val="000000">
                <a:alpha val="43000"/>
              </a:srgbClr>
            </a:outerShdw>
          </a:effectLst>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0"/>
            <a:ext cx="8229600" cy="914400"/>
          </a:xfrm>
        </p:spPr>
        <p:txBody>
          <a:bodyPr/>
          <a:lstStyle/>
          <a:p>
            <a:r>
              <a:rPr lang="en-US" b="1" dirty="0"/>
              <a:t>Standard addition methods:</a:t>
            </a:r>
            <a:endParaRPr lang="en-US" dirty="0"/>
          </a:p>
        </p:txBody>
      </p:sp>
      <p:sp>
        <p:nvSpPr>
          <p:cNvPr id="3" name="Content Placeholder 2"/>
          <p:cNvSpPr>
            <a:spLocks noGrp="1"/>
          </p:cNvSpPr>
          <p:nvPr>
            <p:ph idx="1"/>
          </p:nvPr>
        </p:nvSpPr>
        <p:spPr>
          <a:xfrm>
            <a:off x="649357" y="762000"/>
            <a:ext cx="11025808" cy="5867400"/>
          </a:xfrm>
        </p:spPr>
        <p:style>
          <a:lnRef idx="2">
            <a:schemeClr val="accent2"/>
          </a:lnRef>
          <a:fillRef idx="1">
            <a:schemeClr val="lt1"/>
          </a:fillRef>
          <a:effectRef idx="0">
            <a:schemeClr val="accent2"/>
          </a:effectRef>
          <a:fontRef idx="minor">
            <a:schemeClr val="dk1"/>
          </a:fontRef>
        </p:style>
        <p:txBody>
          <a:bodyPr>
            <a:normAutofit lnSpcReduction="10000"/>
          </a:bodyPr>
          <a:lstStyle/>
          <a:p>
            <a:pPr algn="just">
              <a:buNone/>
            </a:pPr>
            <a:r>
              <a:rPr lang="en-US" dirty="0"/>
              <a:t>These are not widely applied in quantitative infrared spectrophotometry, being limited to determinations of low concentration components in </a:t>
            </a:r>
            <a:r>
              <a:rPr lang="en-US" dirty="0" err="1"/>
              <a:t>multicomponent</a:t>
            </a:r>
            <a:r>
              <a:rPr lang="en-US" dirty="0"/>
              <a:t> mixtures.</a:t>
            </a:r>
          </a:p>
          <a:p>
            <a:pPr algn="just">
              <a:buNone/>
            </a:pPr>
            <a:r>
              <a:rPr lang="en-US" dirty="0"/>
              <a:t>The solutions are made from a series of increasing concentrations of the pure analyte (similar to a normal calibration graph set of concentrations) but to each is added a constant, known amount of the sample containing the unknown concentration. All the solutions are diluted to a fixed volume and their absorbance’s measured in a fixed-path-length cell by scanning over the chosen absorption band.</a:t>
            </a:r>
          </a:p>
          <a:p>
            <a:pPr algn="just">
              <a:buNone/>
            </a:pPr>
            <a:r>
              <a:rPr lang="en-US" dirty="0"/>
              <a:t> A plot of the absorbance against the concentration of the pure analyte does not pass through zero as all the absorbance values are enhanced by an equal amount due to the presence of the unknown concentration in the added sample. Extrapolation of the graph back to the abscissa (the horizontal axis) gives the concentration of the unknown as a negative value (Graph) </a:t>
            </a:r>
          </a:p>
          <a:p>
            <a:endParaRPr lang="en-US" dirty="0"/>
          </a:p>
        </p:txBody>
      </p:sp>
      <p:sp>
        <p:nvSpPr>
          <p:cNvPr id="4" name="Slide Number Placeholder 3"/>
          <p:cNvSpPr>
            <a:spLocks noGrp="1"/>
          </p:cNvSpPr>
          <p:nvPr>
            <p:ph type="sldNum" sz="quarter" idx="12"/>
          </p:nvPr>
        </p:nvSpPr>
        <p:spPr/>
        <p:txBody>
          <a:bodyPr/>
          <a:lstStyle/>
          <a:p>
            <a:fld id="{C1E23CB4-E0E5-4416-B428-1940029DA443}" type="slidenum">
              <a:rPr lang="en-US" smtClean="0"/>
              <a:pPr/>
              <a:t>33</a:t>
            </a:fld>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1E23CB4-E0E5-4416-B428-1940029DA443}" type="slidenum">
              <a:rPr lang="en-US" smtClean="0"/>
              <a:pPr/>
              <a:t>34</a:t>
            </a:fld>
            <a:endParaRPr lang="en-US" dirty="0"/>
          </a:p>
        </p:txBody>
      </p:sp>
      <p:pic>
        <p:nvPicPr>
          <p:cNvPr id="5" name="Content Placeholder 4"/>
          <p:cNvPicPr>
            <a:picLocks noGrp="1"/>
          </p:cNvPicPr>
          <p:nvPr>
            <p:ph idx="1"/>
          </p:nvPr>
        </p:nvPicPr>
        <p:blipFill>
          <a:blip r:embed="rId2"/>
          <a:srcRect/>
          <a:stretch>
            <a:fillRect/>
          </a:stretch>
        </p:blipFill>
        <p:spPr bwMode="auto">
          <a:xfrm>
            <a:off x="887897" y="914401"/>
            <a:ext cx="10349946" cy="5211763"/>
          </a:xfrm>
          <a:prstGeom prst="rect">
            <a:avLst/>
          </a:prstGeom>
          <a:ln w="228600" cap="sq" cmpd="thickThin">
            <a:solidFill>
              <a:srgbClr val="FF0000"/>
            </a:solidFill>
            <a:prstDash val="solid"/>
            <a:miter lim="800000"/>
          </a:ln>
          <a:effectLst>
            <a:innerShdw blurRad="76200">
              <a:srgbClr val="000000"/>
            </a:innerShdw>
          </a:effectLst>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792162"/>
          </a:xfrm>
        </p:spPr>
        <p:txBody>
          <a:bodyPr>
            <a:normAutofit fontScale="90000"/>
          </a:bodyPr>
          <a:lstStyle/>
          <a:p>
            <a:r>
              <a:rPr lang="en-US" b="1" dirty="0">
                <a:solidFill>
                  <a:srgbClr val="FF0000"/>
                </a:solidFill>
              </a:rPr>
              <a:t>Other Miscellaneous applications:</a:t>
            </a:r>
            <a:br>
              <a:rPr lang="en-US" dirty="0">
                <a:solidFill>
                  <a:srgbClr val="FF0000"/>
                </a:solidFill>
              </a:rPr>
            </a:br>
            <a:endParaRPr lang="en-US" dirty="0">
              <a:solidFill>
                <a:srgbClr val="FF0000"/>
              </a:solidFill>
            </a:endParaRPr>
          </a:p>
        </p:txBody>
      </p:sp>
      <p:sp>
        <p:nvSpPr>
          <p:cNvPr id="3" name="Content Placeholder 2"/>
          <p:cNvSpPr>
            <a:spLocks noGrp="1"/>
          </p:cNvSpPr>
          <p:nvPr>
            <p:ph idx="1"/>
          </p:nvPr>
        </p:nvSpPr>
        <p:spPr>
          <a:xfrm>
            <a:off x="437321" y="838201"/>
            <a:ext cx="11065565" cy="5287963"/>
          </a:xfrm>
        </p:spPr>
        <p:style>
          <a:lnRef idx="2">
            <a:schemeClr val="accent2"/>
          </a:lnRef>
          <a:fillRef idx="1">
            <a:schemeClr val="lt1"/>
          </a:fillRef>
          <a:effectRef idx="0">
            <a:schemeClr val="accent2"/>
          </a:effectRef>
          <a:fontRef idx="minor">
            <a:schemeClr val="dk1"/>
          </a:fontRef>
        </p:style>
        <p:txBody>
          <a:bodyPr>
            <a:noAutofit/>
          </a:bodyPr>
          <a:lstStyle/>
          <a:p>
            <a:pPr algn="just"/>
            <a:r>
              <a:rPr lang="en-US" sz="2400" dirty="0" err="1"/>
              <a:t>i</a:t>
            </a:r>
            <a:r>
              <a:rPr lang="en-US" sz="2400" dirty="0"/>
              <a:t>) IR spectroscopy is widely used in both research and industry as a simple and reliable technique for measurement, quality control and dynamic measurement. </a:t>
            </a:r>
          </a:p>
          <a:p>
            <a:pPr algn="just"/>
            <a:r>
              <a:rPr lang="en-US" sz="2400" dirty="0"/>
              <a:t>ii) IR spectroscopy has been highly successful for applications in both organic and inorganic chemistry. </a:t>
            </a:r>
          </a:p>
          <a:p>
            <a:pPr algn="just"/>
            <a:r>
              <a:rPr lang="en-US" sz="2400" dirty="0"/>
              <a:t>iii) By measuring at a specific frequency over time, changes in the character or quantity of a particular bond can be measured. This is especially useful in measuring the degree of polymerization in polymer manufacture.</a:t>
            </a:r>
          </a:p>
          <a:p>
            <a:pPr algn="just"/>
            <a:r>
              <a:rPr lang="en-US" sz="2400" dirty="0"/>
              <a:t>iv) IR spectroscopy is useful for identifying substances and confirming their identity. Therefore it also has a forensic purpose: with the use of IR spectroscopy alcohol, drugs, fibers and paint could be analyzed.</a:t>
            </a:r>
          </a:p>
        </p:txBody>
      </p:sp>
      <p:sp>
        <p:nvSpPr>
          <p:cNvPr id="4" name="Slide Number Placeholder 3"/>
          <p:cNvSpPr>
            <a:spLocks noGrp="1"/>
          </p:cNvSpPr>
          <p:nvPr>
            <p:ph type="sldNum" sz="quarter" idx="12"/>
          </p:nvPr>
        </p:nvSpPr>
        <p:spPr/>
        <p:txBody>
          <a:bodyPr/>
          <a:lstStyle/>
          <a:p>
            <a:fld id="{C1E23CB4-E0E5-4416-B428-1940029DA443}" type="slidenum">
              <a:rPr lang="en-US" smtClean="0"/>
              <a:pPr/>
              <a:t>35</a:t>
            </a:fld>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783" y="685801"/>
            <a:ext cx="11330608" cy="5440363"/>
          </a:xfrm>
        </p:spPr>
        <p:style>
          <a:lnRef idx="2">
            <a:schemeClr val="accent2"/>
          </a:lnRef>
          <a:fillRef idx="1">
            <a:schemeClr val="lt1"/>
          </a:fillRef>
          <a:effectRef idx="0">
            <a:schemeClr val="accent2"/>
          </a:effectRef>
          <a:fontRef idx="minor">
            <a:schemeClr val="dk1"/>
          </a:fontRef>
        </p:style>
        <p:txBody>
          <a:bodyPr>
            <a:normAutofit/>
          </a:bodyPr>
          <a:lstStyle/>
          <a:p>
            <a:pPr algn="just"/>
            <a:r>
              <a:rPr lang="en-US" dirty="0"/>
              <a:t>v) IR spectroscopy has also been successfully utilized in the field of semiconductor microelectronics:</a:t>
            </a:r>
          </a:p>
          <a:p>
            <a:pPr algn="just"/>
            <a:r>
              <a:rPr lang="en-US" dirty="0"/>
              <a:t> for example, this technique can be applied to semiconductors like silicon, gallium arsenide, gallium nitride , zinc </a:t>
            </a:r>
            <a:r>
              <a:rPr lang="en-US" dirty="0" err="1"/>
              <a:t>selenide</a:t>
            </a:r>
            <a:r>
              <a:rPr lang="en-US" dirty="0"/>
              <a:t>, amorphous silicon, and silicon nitride.</a:t>
            </a:r>
          </a:p>
          <a:p>
            <a:pPr algn="just"/>
            <a:r>
              <a:rPr lang="en-US" dirty="0"/>
              <a:t>vi) Techniques have been developed to assess the quality of tea-leaves using IR spectroscopy.</a:t>
            </a:r>
          </a:p>
          <a:p>
            <a:pPr algn="just"/>
            <a:endParaRPr lang="en-US" dirty="0"/>
          </a:p>
          <a:p>
            <a:pPr algn="just">
              <a:buNone/>
            </a:pPr>
            <a:r>
              <a:rPr lang="en-US" dirty="0"/>
              <a:t> </a:t>
            </a:r>
          </a:p>
          <a:p>
            <a:pPr algn="just"/>
            <a:endParaRPr lang="en-US" dirty="0"/>
          </a:p>
          <a:p>
            <a:pPr algn="just"/>
            <a:endParaRPr lang="en-US" dirty="0"/>
          </a:p>
        </p:txBody>
      </p:sp>
      <p:sp>
        <p:nvSpPr>
          <p:cNvPr id="4" name="Slide Number Placeholder 3"/>
          <p:cNvSpPr>
            <a:spLocks noGrp="1"/>
          </p:cNvSpPr>
          <p:nvPr>
            <p:ph type="sldNum" sz="quarter" idx="12"/>
          </p:nvPr>
        </p:nvSpPr>
        <p:spPr/>
        <p:txBody>
          <a:bodyPr/>
          <a:lstStyle/>
          <a:p>
            <a:fld id="{C1E23CB4-E0E5-4416-B428-1940029DA443}" type="slidenum">
              <a:rPr lang="en-US" smtClean="0"/>
              <a:pPr/>
              <a:t>36</a:t>
            </a:fld>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solidFill>
                  <a:srgbClr val="002060"/>
                </a:solidFill>
              </a:rPr>
              <a:t>Advantages of quantitative IR methods.</a:t>
            </a:r>
            <a:br>
              <a:rPr lang="en-US" sz="3600" b="1" dirty="0">
                <a:solidFill>
                  <a:srgbClr val="002060"/>
                </a:solidFill>
              </a:rPr>
            </a:br>
            <a:endParaRPr lang="en-US" sz="3600" dirty="0"/>
          </a:p>
        </p:txBody>
      </p:sp>
      <p:sp>
        <p:nvSpPr>
          <p:cNvPr id="3" name="Content Placeholder 2"/>
          <p:cNvSpPr>
            <a:spLocks noGrp="1"/>
          </p:cNvSpPr>
          <p:nvPr>
            <p:ph idx="1"/>
          </p:nvPr>
        </p:nvSpPr>
        <p:spPr>
          <a:xfrm>
            <a:off x="437322" y="990601"/>
            <a:ext cx="11304104" cy="5135563"/>
          </a:xfrm>
        </p:spPr>
        <p:style>
          <a:lnRef idx="2">
            <a:schemeClr val="accent2"/>
          </a:lnRef>
          <a:fillRef idx="1">
            <a:schemeClr val="lt1"/>
          </a:fillRef>
          <a:effectRef idx="0">
            <a:schemeClr val="accent2"/>
          </a:effectRef>
          <a:fontRef idx="minor">
            <a:schemeClr val="dk1"/>
          </a:fontRef>
        </p:style>
        <p:txBody>
          <a:bodyPr>
            <a:normAutofit/>
          </a:bodyPr>
          <a:lstStyle/>
          <a:p>
            <a:pPr marL="514350" indent="-514350" algn="just">
              <a:buFont typeface="+mj-lt"/>
              <a:buAutoNum type="arabicParenR"/>
            </a:pPr>
            <a:r>
              <a:rPr lang="en-US" dirty="0"/>
              <a:t>Any sample in any state can be studied.</a:t>
            </a:r>
          </a:p>
          <a:p>
            <a:pPr marL="514350" indent="-514350" algn="just">
              <a:buFont typeface="+mj-lt"/>
              <a:buAutoNum type="arabicParenR"/>
            </a:pPr>
            <a:r>
              <a:rPr lang="en-US" dirty="0"/>
              <a:t>Liquid sample solutions ,pastes powders, films </a:t>
            </a:r>
            <a:r>
              <a:rPr lang="en-US" dirty="0" err="1"/>
              <a:t>fibres</a:t>
            </a:r>
            <a:r>
              <a:rPr lang="en-US" dirty="0"/>
              <a:t>, gases and surfaces can be examined with </a:t>
            </a:r>
            <a:r>
              <a:rPr lang="en-US" dirty="0" err="1"/>
              <a:t>judious</a:t>
            </a:r>
            <a:r>
              <a:rPr lang="en-US" dirty="0"/>
              <a:t> choice of sampling technique.</a:t>
            </a:r>
          </a:p>
          <a:p>
            <a:pPr marL="514350" indent="-514350" algn="just">
              <a:buFont typeface="+mj-lt"/>
              <a:buAutoNum type="arabicParenR"/>
            </a:pPr>
            <a:r>
              <a:rPr lang="en-US" dirty="0"/>
              <a:t>Application of IR spectroscopy varies from laboratory to laboratory to other.</a:t>
            </a:r>
          </a:p>
          <a:p>
            <a:pPr marL="514350" indent="-514350" algn="just">
              <a:buFont typeface="+mj-lt"/>
              <a:buAutoNum type="arabicParenR"/>
            </a:pPr>
            <a:r>
              <a:rPr lang="en-US" dirty="0" err="1"/>
              <a:t>Quanitative</a:t>
            </a:r>
            <a:r>
              <a:rPr lang="en-US" dirty="0"/>
              <a:t> analysis is based on Beers Lamberts Law.</a:t>
            </a:r>
          </a:p>
          <a:p>
            <a:pPr marL="514350" indent="-514350" algn="just">
              <a:buFont typeface="+mj-lt"/>
              <a:buAutoNum type="arabicParenR"/>
            </a:pPr>
            <a:r>
              <a:rPr lang="en-US" dirty="0"/>
              <a:t>Apparent deviations arises from either chemical or instrumental  defects.</a:t>
            </a:r>
          </a:p>
          <a:p>
            <a:pPr marL="514350" indent="-514350">
              <a:buFont typeface="+mj-lt"/>
              <a:buAutoNum type="arabicParenR"/>
            </a:pPr>
            <a:endParaRPr lang="en-US" dirty="0"/>
          </a:p>
        </p:txBody>
      </p:sp>
      <p:sp>
        <p:nvSpPr>
          <p:cNvPr id="4" name="Slide Number Placeholder 3"/>
          <p:cNvSpPr>
            <a:spLocks noGrp="1"/>
          </p:cNvSpPr>
          <p:nvPr>
            <p:ph type="sldNum" sz="quarter" idx="12"/>
          </p:nvPr>
        </p:nvSpPr>
        <p:spPr/>
        <p:txBody>
          <a:bodyPr/>
          <a:lstStyle/>
          <a:p>
            <a:fld id="{C1E23CB4-E0E5-4416-B428-1940029DA443}" type="slidenum">
              <a:rPr lang="en-US" smtClean="0"/>
              <a:pPr/>
              <a:t>37</a:t>
            </a:fld>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0087" y="609601"/>
            <a:ext cx="11105322" cy="5516563"/>
          </a:xfrm>
        </p:spPr>
        <p:style>
          <a:lnRef idx="2">
            <a:schemeClr val="accent2"/>
          </a:lnRef>
          <a:fillRef idx="1">
            <a:schemeClr val="lt1"/>
          </a:fillRef>
          <a:effectRef idx="0">
            <a:schemeClr val="accent2"/>
          </a:effectRef>
          <a:fontRef idx="minor">
            <a:schemeClr val="dk1"/>
          </a:fontRef>
        </p:style>
        <p:txBody>
          <a:bodyPr>
            <a:normAutofit/>
          </a:bodyPr>
          <a:lstStyle/>
          <a:p>
            <a:pPr marL="514350" indent="-514350" algn="just">
              <a:buNone/>
            </a:pPr>
            <a:r>
              <a:rPr lang="en-US" dirty="0"/>
              <a:t>5) The baseline technique involves selection of an absorption band of the substance under analysis.</a:t>
            </a:r>
          </a:p>
          <a:p>
            <a:pPr marL="514350" indent="-514350" algn="just">
              <a:buNone/>
            </a:pPr>
            <a:r>
              <a:rPr lang="en-US" dirty="0"/>
              <a:t>6)  The transmittance speed is measured at point of maximum absorption.</a:t>
            </a:r>
          </a:p>
          <a:p>
            <a:pPr marL="514350" indent="-514350" algn="just">
              <a:buNone/>
            </a:pPr>
            <a:r>
              <a:rPr lang="en-US" dirty="0"/>
              <a:t>7) The value of Po is plotted against concentration</a:t>
            </a:r>
          </a:p>
          <a:p>
            <a:pPr marL="514350" indent="-514350" algn="just">
              <a:buNone/>
            </a:pPr>
            <a:r>
              <a:rPr lang="en-US" dirty="0"/>
              <a:t>8) Many possible error are eliminated by base line technique.</a:t>
            </a:r>
          </a:p>
          <a:p>
            <a:pPr marL="514350" indent="-514350" algn="just">
              <a:buNone/>
            </a:pPr>
            <a:r>
              <a:rPr lang="en-US" dirty="0"/>
              <a:t>9) The same cell is used for all determination</a:t>
            </a:r>
          </a:p>
        </p:txBody>
      </p:sp>
      <p:sp>
        <p:nvSpPr>
          <p:cNvPr id="4" name="Slide Number Placeholder 3"/>
          <p:cNvSpPr>
            <a:spLocks noGrp="1"/>
          </p:cNvSpPr>
          <p:nvPr>
            <p:ph type="sldNum" sz="quarter" idx="12"/>
          </p:nvPr>
        </p:nvSpPr>
        <p:spPr/>
        <p:txBody>
          <a:bodyPr/>
          <a:lstStyle/>
          <a:p>
            <a:fld id="{C1E23CB4-E0E5-4416-B428-1940029DA443}" type="slidenum">
              <a:rPr lang="en-US" smtClean="0"/>
              <a:pPr/>
              <a:t>38</a:t>
            </a:fld>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304800"/>
            <a:ext cx="8229600" cy="1143000"/>
          </a:xfrm>
        </p:spPr>
        <p:style>
          <a:lnRef idx="2">
            <a:schemeClr val="accent2"/>
          </a:lnRef>
          <a:fillRef idx="1">
            <a:schemeClr val="lt1"/>
          </a:fillRef>
          <a:effectRef idx="0">
            <a:schemeClr val="accent2"/>
          </a:effectRef>
          <a:fontRef idx="minor">
            <a:schemeClr val="dk1"/>
          </a:fontRef>
        </p:style>
        <p:txBody>
          <a:bodyPr>
            <a:noAutofit/>
          </a:bodyPr>
          <a:lstStyle/>
          <a:p>
            <a:r>
              <a:rPr lang="en-US" sz="3600" b="1" dirty="0">
                <a:solidFill>
                  <a:srgbClr val="002060"/>
                </a:solidFill>
              </a:rPr>
              <a:t>limitations of quantitative IR methods.</a:t>
            </a:r>
            <a:br>
              <a:rPr lang="en-US" sz="3600" b="1" dirty="0">
                <a:solidFill>
                  <a:srgbClr val="002060"/>
                </a:solidFill>
              </a:rPr>
            </a:br>
            <a:endParaRPr lang="en-US" sz="3600" b="1" dirty="0"/>
          </a:p>
        </p:txBody>
      </p:sp>
      <p:sp>
        <p:nvSpPr>
          <p:cNvPr id="3" name="Content Placeholder 2"/>
          <p:cNvSpPr>
            <a:spLocks noGrp="1"/>
          </p:cNvSpPr>
          <p:nvPr>
            <p:ph idx="1"/>
          </p:nvPr>
        </p:nvSpPr>
        <p:spPr>
          <a:xfrm>
            <a:off x="463826" y="1447801"/>
            <a:ext cx="11290852" cy="4678363"/>
          </a:xfrm>
        </p:spPr>
        <p:style>
          <a:lnRef idx="2">
            <a:schemeClr val="accent1"/>
          </a:lnRef>
          <a:fillRef idx="1">
            <a:schemeClr val="lt1"/>
          </a:fillRef>
          <a:effectRef idx="0">
            <a:schemeClr val="accent1"/>
          </a:effectRef>
          <a:fontRef idx="minor">
            <a:schemeClr val="dk1"/>
          </a:fontRef>
        </p:style>
        <p:txBody>
          <a:bodyPr>
            <a:normAutofit/>
          </a:bodyPr>
          <a:lstStyle/>
          <a:p>
            <a:pPr marL="514350" indent="-514350" algn="just">
              <a:buFont typeface="+mj-lt"/>
              <a:buAutoNum type="arabicParenR"/>
            </a:pPr>
            <a:r>
              <a:rPr lang="en-US" dirty="0"/>
              <a:t>Molecular weight of substance is not determined by this technique.</a:t>
            </a:r>
          </a:p>
          <a:p>
            <a:pPr marL="514350" indent="-514350" algn="just">
              <a:buFont typeface="+mj-lt"/>
              <a:buAutoNum type="arabicParenR"/>
            </a:pPr>
            <a:r>
              <a:rPr lang="en-US" dirty="0"/>
              <a:t>It is frequently non-adherence to Beers Law of Complexity spectra.</a:t>
            </a:r>
          </a:p>
          <a:p>
            <a:pPr marL="514350" indent="-514350" algn="just">
              <a:buFont typeface="+mj-lt"/>
              <a:buAutoNum type="arabicParenR"/>
            </a:pPr>
            <a:r>
              <a:rPr lang="en-US" dirty="0"/>
              <a:t>Narrowness of spectra and effect of stray ray radiations make the measurements of absorbance upon slit width and wavelength setting.</a:t>
            </a:r>
          </a:p>
          <a:p>
            <a:endParaRPr lang="en-US" dirty="0"/>
          </a:p>
        </p:txBody>
      </p:sp>
      <p:sp>
        <p:nvSpPr>
          <p:cNvPr id="4" name="Slide Number Placeholder 3"/>
          <p:cNvSpPr>
            <a:spLocks noGrp="1"/>
          </p:cNvSpPr>
          <p:nvPr>
            <p:ph type="sldNum" sz="quarter" idx="12"/>
          </p:nvPr>
        </p:nvSpPr>
        <p:spPr/>
        <p:txBody>
          <a:bodyPr/>
          <a:lstStyle/>
          <a:p>
            <a:fld id="{C1E23CB4-E0E5-4416-B428-1940029DA443}" type="slidenum">
              <a:rPr lang="en-US" smtClean="0"/>
              <a:pPr/>
              <a:t>39</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1981200" y="304801"/>
          <a:ext cx="8229600" cy="58213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C1E23CB4-E0E5-4416-B428-1940029DA443}" type="slidenum">
              <a:rPr lang="en-US" smtClean="0"/>
              <a:pPr/>
              <a:t>4</a:t>
            </a:fld>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4069" y="533401"/>
            <a:ext cx="11357113" cy="5592763"/>
          </a:xfrm>
        </p:spPr>
        <p:style>
          <a:lnRef idx="2">
            <a:schemeClr val="accent2"/>
          </a:lnRef>
          <a:fillRef idx="1">
            <a:schemeClr val="lt1"/>
          </a:fillRef>
          <a:effectRef idx="0">
            <a:schemeClr val="accent2"/>
          </a:effectRef>
          <a:fontRef idx="minor">
            <a:schemeClr val="dk1"/>
          </a:fontRef>
        </p:style>
        <p:txBody>
          <a:bodyPr>
            <a:normAutofit/>
          </a:bodyPr>
          <a:lstStyle/>
          <a:p>
            <a:pPr algn="just">
              <a:buNone/>
            </a:pPr>
            <a:r>
              <a:rPr lang="en-US" dirty="0"/>
              <a:t>   4) Generally IR spectroscopy does not provide information of the relative positions of different functional groups in a molecule.</a:t>
            </a:r>
          </a:p>
          <a:p>
            <a:pPr algn="just">
              <a:buNone/>
            </a:pPr>
            <a:r>
              <a:rPr lang="en-US" dirty="0"/>
              <a:t> 5) From single IR spectrum of an unknown substance ,It is not possible to know whether pure compound or mixture of compound, For Ex. Mix. Of </a:t>
            </a:r>
            <a:r>
              <a:rPr lang="en-US" dirty="0" err="1"/>
              <a:t>parafin</a:t>
            </a:r>
            <a:r>
              <a:rPr lang="en-US" dirty="0"/>
              <a:t> and alcohol will give the same IR spectra as high molecular weight of alcohol.</a:t>
            </a:r>
          </a:p>
        </p:txBody>
      </p:sp>
      <p:sp>
        <p:nvSpPr>
          <p:cNvPr id="4" name="Slide Number Placeholder 3"/>
          <p:cNvSpPr>
            <a:spLocks noGrp="1"/>
          </p:cNvSpPr>
          <p:nvPr>
            <p:ph type="sldNum" sz="quarter" idx="12"/>
          </p:nvPr>
        </p:nvSpPr>
        <p:spPr/>
        <p:txBody>
          <a:bodyPr/>
          <a:lstStyle/>
          <a:p>
            <a:fld id="{C1E23CB4-E0E5-4416-B428-1940029DA443}" type="slidenum">
              <a:rPr lang="en-US" smtClean="0"/>
              <a:pPr/>
              <a:t>40</a:t>
            </a:fld>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2B09A-C369-48DC-9B2A-47E1CE1D8100}"/>
              </a:ext>
            </a:extLst>
          </p:cNvPr>
          <p:cNvSpPr>
            <a:spLocks noGrp="1"/>
          </p:cNvSpPr>
          <p:nvPr>
            <p:ph type="title"/>
          </p:nvPr>
        </p:nvSpPr>
        <p:spPr/>
        <p:txBody>
          <a:bodyPr/>
          <a:lstStyle/>
          <a:p>
            <a:r>
              <a:rPr lang="en-US" dirty="0" err="1"/>
              <a:t>Corrletion</a:t>
            </a:r>
            <a:r>
              <a:rPr lang="en-US" dirty="0"/>
              <a:t> chart for IR frequencies</a:t>
            </a:r>
          </a:p>
        </p:txBody>
      </p:sp>
      <p:sp>
        <p:nvSpPr>
          <p:cNvPr id="3" name="Content Placeholder 2">
            <a:extLst>
              <a:ext uri="{FF2B5EF4-FFF2-40B4-BE49-F238E27FC236}">
                <a16:creationId xmlns:a16="http://schemas.microsoft.com/office/drawing/2014/main" id="{80C2033A-92C4-41CB-BD4D-CCE34C34B631}"/>
              </a:ext>
            </a:extLst>
          </p:cNvPr>
          <p:cNvSpPr>
            <a:spLocks noGrp="1"/>
          </p:cNvSpPr>
          <p:nvPr>
            <p:ph idx="1"/>
          </p:nvPr>
        </p:nvSpPr>
        <p:spPr>
          <a:xfrm>
            <a:off x="838200" y="1825624"/>
            <a:ext cx="10515600" cy="4760705"/>
          </a:xfrm>
        </p:spPr>
        <p:txBody>
          <a:bodyPr>
            <a:normAutofit fontScale="85000" lnSpcReduction="20000"/>
          </a:bodyPr>
          <a:lstStyle/>
          <a:p>
            <a:r>
              <a:rPr lang="en-US" dirty="0"/>
              <a:t>Region                                                   Assignment</a:t>
            </a:r>
          </a:p>
          <a:p>
            <a:r>
              <a:rPr lang="en-US" dirty="0"/>
              <a:t>4000-3000 cm</a:t>
            </a:r>
            <a:r>
              <a:rPr lang="en-US" baseline="30000" dirty="0"/>
              <a:t>-1      </a:t>
            </a:r>
            <a:r>
              <a:rPr lang="en-US" dirty="0"/>
              <a:t>                     O-H; N-H</a:t>
            </a:r>
          </a:p>
          <a:p>
            <a:r>
              <a:rPr lang="en-US" dirty="0"/>
              <a:t>3000-2500 cm</a:t>
            </a:r>
            <a:r>
              <a:rPr lang="en-US" baseline="30000" dirty="0"/>
              <a:t>-1</a:t>
            </a:r>
            <a:r>
              <a:rPr lang="en-US" dirty="0"/>
              <a:t>                          C-H</a:t>
            </a:r>
          </a:p>
          <a:p>
            <a:r>
              <a:rPr lang="en-US" dirty="0"/>
              <a:t>2400-2000 cm</a:t>
            </a:r>
            <a:r>
              <a:rPr lang="en-US" baseline="30000" dirty="0"/>
              <a:t>-1</a:t>
            </a:r>
            <a:r>
              <a:rPr lang="en-US" dirty="0"/>
              <a:t>                            O=C=O; N=C=O; </a:t>
            </a:r>
            <a:r>
              <a:rPr lang="en-US" b="0" i="0" dirty="0">
                <a:solidFill>
                  <a:srgbClr val="000000"/>
                </a:solidFill>
                <a:effectLst/>
                <a:latin typeface="Noto Sans SC"/>
              </a:rPr>
              <a:t>C</a:t>
            </a:r>
            <a:r>
              <a:rPr lang="el-GR" b="0" i="0" dirty="0">
                <a:solidFill>
                  <a:srgbClr val="000000"/>
                </a:solidFill>
                <a:effectLst/>
                <a:latin typeface="Noto Sans SC"/>
              </a:rPr>
              <a:t>Ξ</a:t>
            </a:r>
            <a:r>
              <a:rPr lang="en-US" b="0" i="0" dirty="0">
                <a:solidFill>
                  <a:srgbClr val="000000"/>
                </a:solidFill>
                <a:effectLst/>
                <a:latin typeface="Noto Sans SC"/>
              </a:rPr>
              <a:t>N stretching; C</a:t>
            </a:r>
            <a:r>
              <a:rPr lang="el-GR" b="0" i="0" dirty="0">
                <a:solidFill>
                  <a:srgbClr val="000000"/>
                </a:solidFill>
                <a:effectLst/>
                <a:latin typeface="Noto Sans SC"/>
              </a:rPr>
              <a:t>Ξ</a:t>
            </a:r>
            <a:r>
              <a:rPr lang="en-US" b="0" i="0" dirty="0">
                <a:solidFill>
                  <a:srgbClr val="000000"/>
                </a:solidFill>
                <a:effectLst/>
                <a:latin typeface="Noto Sans SC"/>
              </a:rPr>
              <a:t>C stretching; S-C</a:t>
            </a:r>
            <a:r>
              <a:rPr lang="el-GR" b="0" i="0" dirty="0">
                <a:solidFill>
                  <a:srgbClr val="000000"/>
                </a:solidFill>
                <a:effectLst/>
                <a:latin typeface="Noto Sans SC"/>
              </a:rPr>
              <a:t>Ξ</a:t>
            </a:r>
            <a:r>
              <a:rPr lang="en-US" b="0" i="0" dirty="0">
                <a:solidFill>
                  <a:srgbClr val="000000"/>
                </a:solidFill>
                <a:effectLst/>
                <a:latin typeface="Noto Sans SC"/>
              </a:rPr>
              <a:t>N thiocyanate; N=N=N </a:t>
            </a:r>
            <a:r>
              <a:rPr lang="en-US" b="0" i="0" dirty="0" err="1">
                <a:solidFill>
                  <a:srgbClr val="000000"/>
                </a:solidFill>
                <a:effectLst/>
                <a:latin typeface="Noto Sans SC"/>
              </a:rPr>
              <a:t>azide</a:t>
            </a:r>
            <a:r>
              <a:rPr lang="en-US" b="0" i="0" dirty="0">
                <a:solidFill>
                  <a:srgbClr val="000000"/>
                </a:solidFill>
                <a:effectLst/>
                <a:latin typeface="Noto Sans SC"/>
              </a:rPr>
              <a:t>; C=C=O ketene; N=C=N carbodiimide; C=C=N ketenimine; N=C=S </a:t>
            </a:r>
            <a:r>
              <a:rPr lang="en-US" b="0" i="0" dirty="0" err="1">
                <a:solidFill>
                  <a:srgbClr val="000000"/>
                </a:solidFill>
                <a:effectLst/>
                <a:latin typeface="Noto Sans SC"/>
              </a:rPr>
              <a:t>isothiocynate</a:t>
            </a:r>
            <a:r>
              <a:rPr lang="en-US" b="0" i="0" dirty="0">
                <a:solidFill>
                  <a:srgbClr val="000000"/>
                </a:solidFill>
                <a:effectLst/>
                <a:latin typeface="Noto Sans SC"/>
              </a:rPr>
              <a:t>; C=C=C allene</a:t>
            </a:r>
          </a:p>
          <a:p>
            <a:r>
              <a:rPr lang="en-US" dirty="0">
                <a:solidFill>
                  <a:srgbClr val="000000"/>
                </a:solidFill>
                <a:latin typeface="Noto Sans SC"/>
              </a:rPr>
              <a:t>2000-1650               C-H Bending C=O stretch</a:t>
            </a:r>
          </a:p>
          <a:p>
            <a:r>
              <a:rPr lang="en-US" dirty="0">
                <a:solidFill>
                  <a:srgbClr val="000000"/>
                </a:solidFill>
                <a:latin typeface="Noto Sans SC"/>
              </a:rPr>
              <a:t>1670-1600                       C=C Stretch alkene</a:t>
            </a:r>
          </a:p>
          <a:p>
            <a:r>
              <a:rPr lang="en-US" dirty="0">
                <a:solidFill>
                  <a:srgbClr val="000000"/>
                </a:solidFill>
                <a:latin typeface="Noto Sans SC"/>
              </a:rPr>
              <a:t>1600-1300                        C-H bend</a:t>
            </a:r>
          </a:p>
          <a:p>
            <a:r>
              <a:rPr lang="en-US" dirty="0">
                <a:solidFill>
                  <a:srgbClr val="000000"/>
                </a:solidFill>
                <a:latin typeface="Noto Sans SC"/>
              </a:rPr>
              <a:t>1400-1000                          O-H Bend</a:t>
            </a:r>
          </a:p>
          <a:p>
            <a:r>
              <a:rPr lang="en-US" dirty="0">
                <a:solidFill>
                  <a:srgbClr val="000000"/>
                </a:solidFill>
                <a:latin typeface="Noto Sans SC"/>
              </a:rPr>
              <a:t>1000-650                              C=C bend (https://www.sigmaaldrich.com/IN/en/technical-documents/technical-article/analytical-chemistry/photometry-and-reflectometry/ir-spectrum-table)</a:t>
            </a:r>
          </a:p>
          <a:p>
            <a:endParaRPr lang="en-US" dirty="0"/>
          </a:p>
        </p:txBody>
      </p:sp>
    </p:spTree>
    <p:extLst>
      <p:ext uri="{BB962C8B-B14F-4D97-AF65-F5344CB8AC3E}">
        <p14:creationId xmlns:p14="http://schemas.microsoft.com/office/powerpoint/2010/main" val="21768978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1981200" y="152401"/>
          <a:ext cx="8229600" cy="59737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C1E23CB4-E0E5-4416-B428-1940029DA443}" type="slidenum">
              <a:rPr lang="en-US" smtClean="0"/>
              <a:pPr/>
              <a:t>5</a:t>
            </a:fld>
            <a:endParaRPr lang="en-US" dirty="0"/>
          </a:p>
        </p:txBody>
      </p:sp>
      <p:sp>
        <p:nvSpPr>
          <p:cNvPr id="6" name="Oval 5"/>
          <p:cNvSpPr/>
          <p:nvPr/>
        </p:nvSpPr>
        <p:spPr>
          <a:xfrm>
            <a:off x="1981200" y="2057400"/>
            <a:ext cx="914400" cy="914400"/>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p:cNvSpPr/>
          <p:nvPr/>
        </p:nvSpPr>
        <p:spPr>
          <a:xfrm>
            <a:off x="2362200" y="2057400"/>
            <a:ext cx="914400" cy="914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repeatCount="100000" accel="50000" decel="50000" fill="hold" grpId="0" nodeType="clickEffect">
                                  <p:stCondLst>
                                    <p:cond delay="0"/>
                                  </p:stCondLst>
                                  <p:childTnLst>
                                    <p:animMotion origin="layout" path="M 0.01788 -0.01203 C 0.16372 -0.01133 0.30938 -0.01157 0.45521 -0.01018 C 0.46024 -0.01018 0.44514 -0.00925 0.44028 -0.0081 C 0.43368 -0.00648 0.42743 -0.0037 0.42083 -0.00208 C 0.39288 0.00485 0.37674 0.00601 0.34635 0.00786 C 0.25 0.01341 0.1533 0.01087 0.05677 0.01179 C 0.13507 0.03608 0.22448 0.02289 0.3 0.02359 C 0.31493 0.02497 0.32986 0.02752 0.34479 0.02775 C 0.36267 0.02821 0.41632 0.0259 0.39844 0.02567 C 0.28403 0.02405 -0.05903 0.02359 0.05521 0.02359 C 0.19757 0.02359 0.33976 0.02497 0.48212 0.02567 C 0.6717 0.05203 -0.125 0.02775 0.0717 0.03561 C 0.10208 0.03677 0.13229 0.037 0.16267 0.03769 C 0.17917 0.03908 0.19549 0.04163 0.21198 0.04163 C 0.22344 0.04163 0.18906 0.03862 0.1776 0.03769 C 0.15816 0.03608 0.13889 0.03492 0.11944 0.03353 C 0.12396 0.03284 0.12882 0.03446 0.13281 0.03168 C 0.13507 0.03006 0.12795 0.02983 0.12535 0.0296 C 0.11198 0.02844 0.09844 0.02844 0.08507 0.02775 C 0.07622 0.02428 0.06701 0.02312 0.05816 0.01966 C 0.05313 0.01757 0.05035 0.01595 0.04635 0.01179 C 0.04531 0.01064 0.04184 0.00786 0.04323 0.00786 C 0.06823 0.0067 0.10104 0.0111 0.12691 0.01179 C 0.16372 0.01272 0.20052 0.01295 0.23733 0.01364 C 0.27153 0.01595 0.56736 0.03469 0.45816 0.01179 C 0.44965 0.00994 0.44132 0.00694 0.43281 0.00578 C 0.42049 0.00416 0.40799 0.00439 0.39549 0.0037 C 0.34097 -0.00763 0.28698 -0.02359 0.23281 -0.03793 C 0.19983 -0.04649 0.16719 -0.05643 0.13438 -0.06568 C 0.12396 -0.06869 0.09306 -0.06707 0.10295 -0.0717 C 0.11563 -0.07771 0.12986 -0.07054 0.14323 -0.06985 C 0.19167 -0.06383 0.23941 -0.05597 0.28802 -0.05389 C 0.39184 -0.04024 0.47847 -0.04348 0.08507 -0.04996 C 0.05521 -0.05273 -0.08437 -0.04256 -0.03125 -0.05574 C 0.15972 -0.05458 0.34826 -0.04302 0.53889 -0.04001 C 0.38438 -0.03793 0.28837 -0.03446 0.15521 -0.03007 C 0.22743 2.52544E-6 0.38715 -0.01827 0.41944 -0.01804 C 0.48628 -0.01133 0.56007 -0.01272 0.62535 0.01179 C 0.48542 0.05573 0.32951 0.0747 0.1941 0.00971 C 0.30903 -0.01434 0.54323 0.00578 0.54323 0.00601 " pathEditMode="relative" rAng="0" ptsTypes="fffffffffffffffffffffffffffffffffffffffA">
                                      <p:cBhvr>
                                        <p:cTn id="6" dur="500" fill="hold"/>
                                        <p:tgtEl>
                                          <p:spTgt spid="6"/>
                                        </p:tgtEl>
                                        <p:attrNameLst>
                                          <p:attrName>ppt_x</p:attrName>
                                          <p:attrName>ppt_y</p:attrName>
                                        </p:attrNameLst>
                                      </p:cBhvr>
                                      <p:rCtr x="25500" y="1000"/>
                                    </p:animMotion>
                                  </p:childTnLst>
                                </p:cTn>
                              </p:par>
                              <p:par>
                                <p:cTn id="7" presetID="0" presetClass="path" presetSubtype="0" repeatCount="100000" accel="50000" decel="50000" fill="hold" grpId="0" nodeType="withEffect">
                                  <p:stCondLst>
                                    <p:cond delay="0"/>
                                  </p:stCondLst>
                                  <p:childTnLst>
                                    <p:animMotion origin="layout" path="M -2.77778E-7 -1.42461E-6 C 0.14583 0.00069 0.29149 0.00046 0.43733 0.00185 C 0.44236 0.00185 0.42726 0.00277 0.4224 0.00393 C 0.4158 0.00555 0.40955 0.00832 0.40295 0.00994 C 0.375 0.01688 0.35885 0.01804 0.32847 0.01989 C 0.23212 0.02544 0.13542 0.02289 0.03889 0.02382 C 0.11719 0.0481 0.2066 0.03492 0.28212 0.03561 C 0.29705 0.037 0.31198 0.03955 0.32691 0.03978 C 0.34479 0.04024 0.39844 0.03793 0.38056 0.0377 C 0.26615 0.03608 -0.07691 0.03561 0.03733 0.03561 C 0.17969 0.03561 0.32188 0.037 0.46424 0.0377 C 0.65382 0.06406 -0.14288 0.03978 0.05382 0.04764 C 0.0842 0.0488 0.11441 0.04903 0.14479 0.04972 C 0.16129 0.05111 0.1776 0.05365 0.1941 0.05365 C 0.20556 0.05365 0.17118 0.05065 0.15972 0.04972 C 0.14028 0.0481 0.12101 0.04695 0.10156 0.04556 C 0.10608 0.04486 0.11094 0.04648 0.11493 0.04371 C 0.11719 0.04209 0.11007 0.04186 0.10747 0.04163 C 0.0941 0.04047 0.08056 0.04047 0.06719 0.03978 C 0.05833 0.03631 0.04913 0.03515 0.04028 0.03168 C 0.03524 0.0296 0.03247 0.02798 0.02847 0.02382 C 0.02743 0.02266 0.02396 0.01989 0.02535 0.01989 C 0.05035 0.01873 0.08316 0.02313 0.10903 0.02382 C 0.14583 0.02474 0.18264 0.02498 0.21944 0.02567 C 0.25365 0.02798 0.54948 0.04671 0.44028 0.02382 C 0.43177 0.02197 0.42344 0.01896 0.41493 0.01781 C 0.4026 0.01619 0.3901 0.01642 0.3776 0.01573 C 0.32309 0.00439 0.2691 -0.01156 0.21493 -0.0259 C 0.18194 -0.03446 0.14931 -0.0444 0.11649 -0.05366 C 0.10608 -0.05666 0.07517 -0.05504 0.08507 -0.05967 C 0.09774 -0.06568 0.11198 -0.05851 0.12535 -0.05782 C 0.17379 -0.0518 0.22153 -0.04394 0.27014 -0.04186 C 0.37396 -0.02822 0.46059 -0.03145 0.06719 -0.03793 C 0.03733 -0.0407 -0.10226 -0.03053 -0.04913 -0.04371 C 0.14184 -0.04255 0.33038 -0.03099 0.52101 -0.02798 C 0.36649 -0.0259 0.27049 -0.02243 0.13733 -0.01804 C 0.20955 0.01202 0.36927 -0.00625 0.40156 -0.00601 C 0.4684 0.00069 0.54219 -0.00069 0.60747 0.02382 C 0.46754 0.06776 0.31163 0.08672 0.17622 0.02174 C 0.29115 -0.00231 0.52535 0.01781 0.52535 0.01781 " pathEditMode="relative" ptsTypes="fffffffffffffffffffffffffffffffffffffffA">
                                      <p:cBhvr>
                                        <p:cTn id="8" dur="500" fill="hold"/>
                                        <p:tgtEl>
                                          <p:spTgt spid="8"/>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3733801" y="228601"/>
            <a:ext cx="5511445" cy="769441"/>
          </a:xfrm>
          <a:prstGeom prst="rect">
            <a:avLst/>
          </a:prstGeom>
          <a:noFill/>
          <a:ln w="9525">
            <a:noFill/>
            <a:miter lim="800000"/>
            <a:headEnd/>
            <a:tailEnd/>
          </a:ln>
        </p:spPr>
        <p:txBody>
          <a:bodyPr wrap="none">
            <a:spAutoFit/>
          </a:bodyPr>
          <a:lstStyle/>
          <a:p>
            <a:r>
              <a:rPr lang="en-US" sz="4400" i="1" dirty="0">
                <a:solidFill>
                  <a:srgbClr val="FF0000"/>
                </a:solidFill>
                <a:latin typeface="Algerian" pitchFamily="82" charset="0"/>
              </a:rPr>
              <a:t>What is vibration </a:t>
            </a:r>
          </a:p>
        </p:txBody>
      </p:sp>
      <p:sp>
        <p:nvSpPr>
          <p:cNvPr id="7171" name="Text Box 3"/>
          <p:cNvSpPr txBox="1">
            <a:spLocks noChangeArrowheads="1"/>
          </p:cNvSpPr>
          <p:nvPr/>
        </p:nvSpPr>
        <p:spPr bwMode="auto">
          <a:xfrm>
            <a:off x="5089525" y="1211263"/>
            <a:ext cx="184150" cy="369332"/>
          </a:xfrm>
          <a:prstGeom prst="rect">
            <a:avLst/>
          </a:prstGeom>
          <a:noFill/>
          <a:ln w="9525">
            <a:noFill/>
            <a:miter lim="800000"/>
            <a:headEnd/>
            <a:tailEnd/>
          </a:ln>
        </p:spPr>
        <p:txBody>
          <a:bodyPr>
            <a:spAutoFit/>
          </a:bodyPr>
          <a:lstStyle/>
          <a:p>
            <a:pPr>
              <a:spcBef>
                <a:spcPct val="50000"/>
              </a:spcBef>
            </a:pPr>
            <a:endParaRPr lang="en-US" dirty="0"/>
          </a:p>
        </p:txBody>
      </p:sp>
      <p:sp>
        <p:nvSpPr>
          <p:cNvPr id="26628" name="Text Box 4"/>
          <p:cNvSpPr txBox="1">
            <a:spLocks noChangeArrowheads="1"/>
          </p:cNvSpPr>
          <p:nvPr/>
        </p:nvSpPr>
        <p:spPr bwMode="auto">
          <a:xfrm>
            <a:off x="5715000" y="2055814"/>
            <a:ext cx="4648200" cy="1373187"/>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a:spAutoFit/>
          </a:bodyPr>
          <a:lstStyle/>
          <a:p>
            <a:pPr algn="just"/>
            <a:r>
              <a:rPr lang="en-US" sz="2800" b="1" dirty="0">
                <a:solidFill>
                  <a:schemeClr val="tx1"/>
                </a:solidFill>
              </a:rPr>
              <a:t>For a C-C bond with a bond length of 154 pm, the variation is about </a:t>
            </a:r>
            <a:r>
              <a:rPr lang="en-US" sz="2800" b="1" dirty="0">
                <a:solidFill>
                  <a:srgbClr val="0000FF"/>
                </a:solidFill>
              </a:rPr>
              <a:t>10 pm</a:t>
            </a:r>
            <a:r>
              <a:rPr lang="en-US" sz="2800" b="1" dirty="0">
                <a:solidFill>
                  <a:schemeClr val="tx1"/>
                </a:solidFill>
              </a:rPr>
              <a:t>.</a:t>
            </a:r>
          </a:p>
        </p:txBody>
      </p:sp>
      <p:sp>
        <p:nvSpPr>
          <p:cNvPr id="26629" name="Text Box 5"/>
          <p:cNvSpPr txBox="1">
            <a:spLocks noChangeArrowheads="1"/>
          </p:cNvSpPr>
          <p:nvPr/>
        </p:nvSpPr>
        <p:spPr bwMode="auto">
          <a:xfrm>
            <a:off x="6096000" y="4724401"/>
            <a:ext cx="4389438" cy="1800225"/>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a:spAutoFit/>
          </a:bodyPr>
          <a:lstStyle/>
          <a:p>
            <a:pPr algn="just"/>
            <a:r>
              <a:rPr lang="en-US" sz="2800" b="1" dirty="0">
                <a:solidFill>
                  <a:schemeClr val="tx1"/>
                </a:solidFill>
              </a:rPr>
              <a:t>For C-C-C bond angle a change of </a:t>
            </a:r>
            <a:r>
              <a:rPr lang="en-US" sz="2800" b="1" dirty="0">
                <a:solidFill>
                  <a:srgbClr val="0000FF"/>
                </a:solidFill>
              </a:rPr>
              <a:t>4</a:t>
            </a:r>
            <a:r>
              <a:rPr lang="en-US" sz="2800" b="1" baseline="30000" dirty="0">
                <a:solidFill>
                  <a:srgbClr val="0000FF"/>
                </a:solidFill>
              </a:rPr>
              <a:t>o</a:t>
            </a:r>
            <a:r>
              <a:rPr lang="en-US" sz="2800" b="1" dirty="0">
                <a:solidFill>
                  <a:schemeClr val="tx1"/>
                </a:solidFill>
              </a:rPr>
              <a:t> is typical.</a:t>
            </a:r>
          </a:p>
          <a:p>
            <a:pPr algn="just"/>
            <a:r>
              <a:rPr lang="en-US" sz="2800" b="1" dirty="0">
                <a:solidFill>
                  <a:schemeClr val="tx1"/>
                </a:solidFill>
              </a:rPr>
              <a:t>This moves a carbon atom about 10 pm.</a:t>
            </a:r>
          </a:p>
        </p:txBody>
      </p:sp>
      <p:grpSp>
        <p:nvGrpSpPr>
          <p:cNvPr id="2" name="Group 29"/>
          <p:cNvGrpSpPr>
            <a:grpSpLocks/>
          </p:cNvGrpSpPr>
          <p:nvPr/>
        </p:nvGrpSpPr>
        <p:grpSpPr bwMode="auto">
          <a:xfrm>
            <a:off x="1828800" y="4419600"/>
            <a:ext cx="3746500" cy="1524000"/>
            <a:chOff x="144" y="2544"/>
            <a:chExt cx="2360" cy="768"/>
          </a:xfrm>
        </p:grpSpPr>
        <p:sp>
          <p:nvSpPr>
            <p:cNvPr id="7186" name="Line 6"/>
            <p:cNvSpPr>
              <a:spLocks noChangeShapeType="1"/>
            </p:cNvSpPr>
            <p:nvPr/>
          </p:nvSpPr>
          <p:spPr bwMode="auto">
            <a:xfrm flipH="1">
              <a:off x="288" y="2688"/>
              <a:ext cx="1344" cy="240"/>
            </a:xfrm>
            <a:prstGeom prst="line">
              <a:avLst/>
            </a:prstGeom>
            <a:noFill/>
            <a:ln w="28575">
              <a:solidFill>
                <a:srgbClr val="FF0000"/>
              </a:solidFill>
              <a:round/>
              <a:headEnd/>
              <a:tailEnd/>
            </a:ln>
          </p:spPr>
          <p:txBody>
            <a:bodyPr/>
            <a:lstStyle/>
            <a:p>
              <a:endParaRPr lang="en-US" dirty="0"/>
            </a:p>
          </p:txBody>
        </p:sp>
        <p:sp>
          <p:nvSpPr>
            <p:cNvPr id="7187" name="Line 7"/>
            <p:cNvSpPr>
              <a:spLocks noChangeShapeType="1"/>
            </p:cNvSpPr>
            <p:nvPr/>
          </p:nvSpPr>
          <p:spPr bwMode="auto">
            <a:xfrm>
              <a:off x="288" y="2928"/>
              <a:ext cx="1344" cy="288"/>
            </a:xfrm>
            <a:prstGeom prst="line">
              <a:avLst/>
            </a:prstGeom>
            <a:noFill/>
            <a:ln w="28575">
              <a:solidFill>
                <a:srgbClr val="FF0000"/>
              </a:solidFill>
              <a:round/>
              <a:headEnd/>
              <a:tailEnd/>
            </a:ln>
          </p:spPr>
          <p:txBody>
            <a:bodyPr/>
            <a:lstStyle/>
            <a:p>
              <a:endParaRPr lang="en-US" dirty="0"/>
            </a:p>
          </p:txBody>
        </p:sp>
        <p:sp>
          <p:nvSpPr>
            <p:cNvPr id="7188" name="Oval 8"/>
            <p:cNvSpPr>
              <a:spLocks noChangeArrowheads="1"/>
            </p:cNvSpPr>
            <p:nvPr/>
          </p:nvSpPr>
          <p:spPr bwMode="auto">
            <a:xfrm>
              <a:off x="144" y="2784"/>
              <a:ext cx="288" cy="288"/>
            </a:xfrm>
            <a:prstGeom prst="ellipse">
              <a:avLst/>
            </a:prstGeom>
            <a:solidFill>
              <a:schemeClr val="bg2"/>
            </a:solidFill>
            <a:ln w="9525">
              <a:solidFill>
                <a:srgbClr val="FF0000"/>
              </a:solidFill>
              <a:round/>
              <a:headEnd/>
              <a:tailEnd/>
            </a:ln>
          </p:spPr>
          <p:txBody>
            <a:bodyPr wrap="none" anchor="ctr"/>
            <a:lstStyle/>
            <a:p>
              <a:endParaRPr lang="en-US" dirty="0"/>
            </a:p>
          </p:txBody>
        </p:sp>
        <p:sp>
          <p:nvSpPr>
            <p:cNvPr id="26633" name="Oval 9"/>
            <p:cNvSpPr>
              <a:spLocks noChangeArrowheads="1"/>
            </p:cNvSpPr>
            <p:nvPr/>
          </p:nvSpPr>
          <p:spPr bwMode="auto">
            <a:xfrm>
              <a:off x="1488" y="3024"/>
              <a:ext cx="288" cy="288"/>
            </a:xfrm>
            <a:prstGeom prst="ellipse">
              <a:avLst/>
            </a:prstGeom>
            <a:gradFill rotWithShape="0">
              <a:gsLst>
                <a:gs pos="0">
                  <a:schemeClr val="bg2"/>
                </a:gs>
                <a:gs pos="100000">
                  <a:schemeClr val="bg2">
                    <a:gamma/>
                    <a:shade val="46275"/>
                    <a:invGamma/>
                  </a:schemeClr>
                </a:gs>
              </a:gsLst>
              <a:lin ang="5400000" scaled="1"/>
            </a:gradFill>
            <a:ln w="9525">
              <a:solidFill>
                <a:srgbClr val="FF0000"/>
              </a:solidFill>
              <a:round/>
              <a:headEnd/>
              <a:tailEnd/>
            </a:ln>
            <a:effectLst/>
          </p:spPr>
          <p:txBody>
            <a:bodyPr wrap="none" anchor="ctr"/>
            <a:lstStyle/>
            <a:p>
              <a:pPr>
                <a:defRPr/>
              </a:pPr>
              <a:endParaRPr lang="en-US" dirty="0"/>
            </a:p>
          </p:txBody>
        </p:sp>
        <p:sp>
          <p:nvSpPr>
            <p:cNvPr id="26634" name="Oval 10"/>
            <p:cNvSpPr>
              <a:spLocks noChangeArrowheads="1"/>
            </p:cNvSpPr>
            <p:nvPr/>
          </p:nvSpPr>
          <p:spPr bwMode="auto">
            <a:xfrm>
              <a:off x="1488" y="2544"/>
              <a:ext cx="288" cy="288"/>
            </a:xfrm>
            <a:prstGeom prst="ellipse">
              <a:avLst/>
            </a:prstGeom>
            <a:gradFill rotWithShape="0">
              <a:gsLst>
                <a:gs pos="0">
                  <a:schemeClr val="bg2">
                    <a:gamma/>
                    <a:shade val="46275"/>
                    <a:invGamma/>
                  </a:schemeClr>
                </a:gs>
                <a:gs pos="100000">
                  <a:schemeClr val="bg2"/>
                </a:gs>
              </a:gsLst>
              <a:lin ang="5400000" scaled="1"/>
            </a:gradFill>
            <a:ln w="38100">
              <a:solidFill>
                <a:srgbClr val="FF0000"/>
              </a:solidFill>
              <a:round/>
              <a:headEnd/>
              <a:tailEnd/>
            </a:ln>
            <a:effectLst/>
          </p:spPr>
          <p:txBody>
            <a:bodyPr wrap="none" anchor="ctr"/>
            <a:lstStyle/>
            <a:p>
              <a:pPr>
                <a:defRPr/>
              </a:pPr>
              <a:endParaRPr lang="en-US" dirty="0"/>
            </a:p>
          </p:txBody>
        </p:sp>
        <p:sp>
          <p:nvSpPr>
            <p:cNvPr id="7191" name="Text Box 11"/>
            <p:cNvSpPr txBox="1">
              <a:spLocks noChangeArrowheads="1"/>
            </p:cNvSpPr>
            <p:nvPr/>
          </p:nvSpPr>
          <p:spPr bwMode="auto">
            <a:xfrm>
              <a:off x="787" y="2832"/>
              <a:ext cx="243" cy="186"/>
            </a:xfrm>
            <a:prstGeom prst="rect">
              <a:avLst/>
            </a:prstGeom>
            <a:noFill/>
            <a:ln w="9525">
              <a:solidFill>
                <a:srgbClr val="FF0000"/>
              </a:solidFill>
              <a:miter lim="800000"/>
              <a:headEnd/>
              <a:tailEnd/>
            </a:ln>
          </p:spPr>
          <p:txBody>
            <a:bodyPr wrap="none">
              <a:spAutoFit/>
            </a:bodyPr>
            <a:lstStyle/>
            <a:p>
              <a:r>
                <a:rPr lang="en-US" b="1" dirty="0">
                  <a:solidFill>
                    <a:srgbClr val="0000FF"/>
                  </a:solidFill>
                </a:rPr>
                <a:t>4</a:t>
              </a:r>
              <a:r>
                <a:rPr lang="en-US" b="1" baseline="30000" dirty="0">
                  <a:solidFill>
                    <a:srgbClr val="0000FF"/>
                  </a:solidFill>
                </a:rPr>
                <a:t>o</a:t>
              </a:r>
            </a:p>
          </p:txBody>
        </p:sp>
        <p:sp>
          <p:nvSpPr>
            <p:cNvPr id="7192" name="AutoShape 12"/>
            <p:cNvSpPr>
              <a:spLocks/>
            </p:cNvSpPr>
            <p:nvPr/>
          </p:nvSpPr>
          <p:spPr bwMode="auto">
            <a:xfrm>
              <a:off x="1872" y="2640"/>
              <a:ext cx="96" cy="576"/>
            </a:xfrm>
            <a:prstGeom prst="rightBrace">
              <a:avLst>
                <a:gd name="adj1" fmla="val 50000"/>
                <a:gd name="adj2" fmla="val 50000"/>
              </a:avLst>
            </a:prstGeom>
            <a:noFill/>
            <a:ln w="38100">
              <a:solidFill>
                <a:srgbClr val="FF0000"/>
              </a:solidFill>
              <a:round/>
              <a:headEnd/>
              <a:tailEnd/>
            </a:ln>
          </p:spPr>
          <p:txBody>
            <a:bodyPr wrap="none" anchor="ctr"/>
            <a:lstStyle/>
            <a:p>
              <a:endParaRPr lang="en-US" dirty="0"/>
            </a:p>
          </p:txBody>
        </p:sp>
        <p:sp>
          <p:nvSpPr>
            <p:cNvPr id="7193" name="Text Box 13"/>
            <p:cNvSpPr txBox="1">
              <a:spLocks noChangeArrowheads="1"/>
            </p:cNvSpPr>
            <p:nvPr/>
          </p:nvSpPr>
          <p:spPr bwMode="auto">
            <a:xfrm>
              <a:off x="2016" y="2795"/>
              <a:ext cx="488" cy="326"/>
            </a:xfrm>
            <a:prstGeom prst="rect">
              <a:avLst/>
            </a:prstGeom>
            <a:noFill/>
            <a:ln w="9525">
              <a:solidFill>
                <a:srgbClr val="FF0000"/>
              </a:solidFill>
              <a:miter lim="800000"/>
              <a:headEnd/>
              <a:tailEnd/>
            </a:ln>
          </p:spPr>
          <p:txBody>
            <a:bodyPr wrap="square">
              <a:spAutoFit/>
            </a:bodyPr>
            <a:lstStyle/>
            <a:p>
              <a:r>
                <a:rPr lang="en-US" b="1" dirty="0">
                  <a:solidFill>
                    <a:srgbClr val="0000FF"/>
                  </a:solidFill>
                </a:rPr>
                <a:t>10 pm</a:t>
              </a:r>
            </a:p>
          </p:txBody>
        </p:sp>
      </p:grpSp>
      <p:grpSp>
        <p:nvGrpSpPr>
          <p:cNvPr id="3" name="Group 28"/>
          <p:cNvGrpSpPr>
            <a:grpSpLocks/>
          </p:cNvGrpSpPr>
          <p:nvPr/>
        </p:nvGrpSpPr>
        <p:grpSpPr bwMode="auto">
          <a:xfrm>
            <a:off x="1752600" y="1752601"/>
            <a:ext cx="3429000" cy="1817688"/>
            <a:chOff x="1584" y="1248"/>
            <a:chExt cx="2160" cy="1145"/>
          </a:xfrm>
        </p:grpSpPr>
        <p:sp>
          <p:nvSpPr>
            <p:cNvPr id="7178" name="Line 17"/>
            <p:cNvSpPr>
              <a:spLocks noChangeShapeType="1"/>
            </p:cNvSpPr>
            <p:nvPr/>
          </p:nvSpPr>
          <p:spPr bwMode="auto">
            <a:xfrm>
              <a:off x="1728" y="1872"/>
              <a:ext cx="1872" cy="0"/>
            </a:xfrm>
            <a:prstGeom prst="line">
              <a:avLst/>
            </a:prstGeom>
            <a:noFill/>
            <a:ln w="57150">
              <a:solidFill>
                <a:srgbClr val="002060"/>
              </a:solidFill>
              <a:round/>
              <a:headEnd/>
              <a:tailEnd/>
            </a:ln>
          </p:spPr>
          <p:txBody>
            <a:bodyPr/>
            <a:lstStyle/>
            <a:p>
              <a:endParaRPr lang="en-US" dirty="0"/>
            </a:p>
          </p:txBody>
        </p:sp>
        <p:sp>
          <p:nvSpPr>
            <p:cNvPr id="26638" name="Oval 14"/>
            <p:cNvSpPr>
              <a:spLocks noChangeArrowheads="1"/>
            </p:cNvSpPr>
            <p:nvPr/>
          </p:nvSpPr>
          <p:spPr bwMode="auto">
            <a:xfrm>
              <a:off x="3456" y="1728"/>
              <a:ext cx="288" cy="288"/>
            </a:xfrm>
            <a:prstGeom prst="ellipse">
              <a:avLst/>
            </a:prstGeom>
            <a:gradFill rotWithShape="0">
              <a:gsLst>
                <a:gs pos="0">
                  <a:schemeClr val="bg2"/>
                </a:gs>
                <a:gs pos="100000">
                  <a:schemeClr val="bg2">
                    <a:gamma/>
                    <a:shade val="46275"/>
                    <a:invGamma/>
                  </a:schemeClr>
                </a:gs>
              </a:gsLst>
              <a:lin ang="0" scaled="1"/>
            </a:gradFill>
            <a:ln w="57150">
              <a:solidFill>
                <a:srgbClr val="002060"/>
              </a:solidFill>
              <a:round/>
              <a:headEnd/>
              <a:tailEnd/>
            </a:ln>
            <a:effectLst/>
          </p:spPr>
          <p:txBody>
            <a:bodyPr wrap="none" anchor="ctr"/>
            <a:lstStyle/>
            <a:p>
              <a:pPr>
                <a:defRPr/>
              </a:pPr>
              <a:endParaRPr lang="en-US" dirty="0"/>
            </a:p>
          </p:txBody>
        </p:sp>
        <p:sp>
          <p:nvSpPr>
            <p:cNvPr id="26639" name="Oval 15"/>
            <p:cNvSpPr>
              <a:spLocks noChangeArrowheads="1"/>
            </p:cNvSpPr>
            <p:nvPr/>
          </p:nvSpPr>
          <p:spPr bwMode="auto">
            <a:xfrm>
              <a:off x="3024" y="1728"/>
              <a:ext cx="288" cy="288"/>
            </a:xfrm>
            <a:prstGeom prst="ellipse">
              <a:avLst/>
            </a:prstGeom>
            <a:gradFill rotWithShape="0">
              <a:gsLst>
                <a:gs pos="0">
                  <a:schemeClr val="bg2">
                    <a:gamma/>
                    <a:shade val="46275"/>
                    <a:invGamma/>
                  </a:schemeClr>
                </a:gs>
                <a:gs pos="100000">
                  <a:schemeClr val="bg2"/>
                </a:gs>
              </a:gsLst>
              <a:lin ang="0" scaled="1"/>
            </a:gradFill>
            <a:ln w="57150">
              <a:solidFill>
                <a:srgbClr val="002060"/>
              </a:solidFill>
              <a:round/>
              <a:headEnd/>
              <a:tailEnd/>
            </a:ln>
            <a:effectLst/>
          </p:spPr>
          <p:txBody>
            <a:bodyPr wrap="none" anchor="ctr"/>
            <a:lstStyle/>
            <a:p>
              <a:pPr>
                <a:defRPr/>
              </a:pPr>
              <a:endParaRPr lang="en-US" dirty="0"/>
            </a:p>
          </p:txBody>
        </p:sp>
        <p:sp>
          <p:nvSpPr>
            <p:cNvPr id="7181" name="Oval 16"/>
            <p:cNvSpPr>
              <a:spLocks noChangeArrowheads="1"/>
            </p:cNvSpPr>
            <p:nvPr/>
          </p:nvSpPr>
          <p:spPr bwMode="auto">
            <a:xfrm>
              <a:off x="1584" y="1728"/>
              <a:ext cx="288" cy="288"/>
            </a:xfrm>
            <a:prstGeom prst="ellipse">
              <a:avLst/>
            </a:prstGeom>
            <a:solidFill>
              <a:schemeClr val="bg2"/>
            </a:solidFill>
            <a:ln w="57150">
              <a:solidFill>
                <a:srgbClr val="002060"/>
              </a:solidFill>
              <a:round/>
              <a:headEnd/>
              <a:tailEnd/>
            </a:ln>
          </p:spPr>
          <p:txBody>
            <a:bodyPr wrap="none" anchor="ctr"/>
            <a:lstStyle/>
            <a:p>
              <a:endParaRPr lang="en-US" dirty="0"/>
            </a:p>
          </p:txBody>
        </p:sp>
        <p:sp>
          <p:nvSpPr>
            <p:cNvPr id="7182" name="AutoShape 19"/>
            <p:cNvSpPr>
              <a:spLocks/>
            </p:cNvSpPr>
            <p:nvPr/>
          </p:nvSpPr>
          <p:spPr bwMode="auto">
            <a:xfrm rot="5385531" flipV="1">
              <a:off x="3384" y="1896"/>
              <a:ext cx="48" cy="480"/>
            </a:xfrm>
            <a:prstGeom prst="rightBrace">
              <a:avLst>
                <a:gd name="adj1" fmla="val 83333"/>
                <a:gd name="adj2" fmla="val 50671"/>
              </a:avLst>
            </a:prstGeom>
            <a:noFill/>
            <a:ln w="57150">
              <a:solidFill>
                <a:srgbClr val="002060"/>
              </a:solidFill>
              <a:round/>
              <a:headEnd/>
              <a:tailEnd/>
            </a:ln>
          </p:spPr>
          <p:txBody>
            <a:bodyPr wrap="none" anchor="ctr"/>
            <a:lstStyle/>
            <a:p>
              <a:endParaRPr lang="en-US" dirty="0"/>
            </a:p>
          </p:txBody>
        </p:sp>
        <p:sp>
          <p:nvSpPr>
            <p:cNvPr id="7183" name="Text Box 22"/>
            <p:cNvSpPr txBox="1">
              <a:spLocks noChangeArrowheads="1"/>
            </p:cNvSpPr>
            <p:nvPr/>
          </p:nvSpPr>
          <p:spPr bwMode="auto">
            <a:xfrm>
              <a:off x="3120" y="2160"/>
              <a:ext cx="493" cy="233"/>
            </a:xfrm>
            <a:prstGeom prst="rect">
              <a:avLst/>
            </a:prstGeom>
            <a:noFill/>
            <a:ln w="57150">
              <a:solidFill>
                <a:srgbClr val="002060"/>
              </a:solidFill>
              <a:miter lim="800000"/>
              <a:headEnd/>
              <a:tailEnd/>
            </a:ln>
          </p:spPr>
          <p:txBody>
            <a:bodyPr wrap="none">
              <a:spAutoFit/>
            </a:bodyPr>
            <a:lstStyle/>
            <a:p>
              <a:r>
                <a:rPr lang="en-US" b="1" dirty="0">
                  <a:solidFill>
                    <a:srgbClr val="0000FF"/>
                  </a:solidFill>
                </a:rPr>
                <a:t>10 pm</a:t>
              </a:r>
            </a:p>
          </p:txBody>
        </p:sp>
        <p:sp>
          <p:nvSpPr>
            <p:cNvPr id="7184" name="AutoShape 24"/>
            <p:cNvSpPr>
              <a:spLocks/>
            </p:cNvSpPr>
            <p:nvPr/>
          </p:nvSpPr>
          <p:spPr bwMode="auto">
            <a:xfrm rot="-5400000">
              <a:off x="2520" y="792"/>
              <a:ext cx="96" cy="1680"/>
            </a:xfrm>
            <a:prstGeom prst="rightBrace">
              <a:avLst>
                <a:gd name="adj1" fmla="val 145833"/>
                <a:gd name="adj2" fmla="val 50000"/>
              </a:avLst>
            </a:prstGeom>
            <a:noFill/>
            <a:ln w="57150">
              <a:solidFill>
                <a:srgbClr val="002060"/>
              </a:solidFill>
              <a:round/>
              <a:headEnd/>
              <a:tailEnd/>
            </a:ln>
          </p:spPr>
          <p:txBody>
            <a:bodyPr wrap="none" anchor="ctr"/>
            <a:lstStyle/>
            <a:p>
              <a:endParaRPr lang="en-US" dirty="0"/>
            </a:p>
          </p:txBody>
        </p:sp>
        <p:sp>
          <p:nvSpPr>
            <p:cNvPr id="7185" name="Text Box 25"/>
            <p:cNvSpPr txBox="1">
              <a:spLocks noChangeArrowheads="1"/>
            </p:cNvSpPr>
            <p:nvPr/>
          </p:nvSpPr>
          <p:spPr bwMode="auto">
            <a:xfrm>
              <a:off x="2208" y="1248"/>
              <a:ext cx="567" cy="233"/>
            </a:xfrm>
            <a:prstGeom prst="rect">
              <a:avLst/>
            </a:prstGeom>
            <a:noFill/>
            <a:ln w="57150">
              <a:solidFill>
                <a:srgbClr val="002060"/>
              </a:solidFill>
              <a:miter lim="800000"/>
              <a:headEnd/>
              <a:tailEnd/>
            </a:ln>
          </p:spPr>
          <p:txBody>
            <a:bodyPr wrap="none">
              <a:spAutoFit/>
            </a:bodyPr>
            <a:lstStyle/>
            <a:p>
              <a:r>
                <a:rPr lang="en-US" b="1" dirty="0">
                  <a:solidFill>
                    <a:srgbClr val="0000FF"/>
                  </a:solidFill>
                </a:rPr>
                <a:t>154 pm</a:t>
              </a:r>
              <a:endParaRPr lang="en-US" dirty="0"/>
            </a:p>
          </p:txBody>
        </p:sp>
      </p:grpSp>
      <p:sp>
        <p:nvSpPr>
          <p:cNvPr id="26654" name="Text Box 30"/>
          <p:cNvSpPr txBox="1">
            <a:spLocks noChangeArrowheads="1"/>
          </p:cNvSpPr>
          <p:nvPr/>
        </p:nvSpPr>
        <p:spPr bwMode="auto">
          <a:xfrm>
            <a:off x="1828801" y="1219200"/>
            <a:ext cx="3015441" cy="523220"/>
          </a:xfrm>
          <a:prstGeom prst="rect">
            <a:avLst/>
          </a:prstGeom>
          <a:noFill/>
          <a:ln w="9525">
            <a:noFill/>
            <a:miter lim="800000"/>
            <a:headEnd/>
            <a:tailEnd/>
          </a:ln>
        </p:spPr>
        <p:txBody>
          <a:bodyPr wrap="none">
            <a:spAutoFit/>
          </a:bodyPr>
          <a:lstStyle/>
          <a:p>
            <a:r>
              <a:rPr lang="en-US" sz="2800" dirty="0"/>
              <a:t>stretching vibration</a:t>
            </a:r>
          </a:p>
        </p:txBody>
      </p:sp>
      <p:sp>
        <p:nvSpPr>
          <p:cNvPr id="26655" name="Text Box 31"/>
          <p:cNvSpPr txBox="1">
            <a:spLocks noChangeArrowheads="1"/>
          </p:cNvSpPr>
          <p:nvPr/>
        </p:nvSpPr>
        <p:spPr bwMode="auto">
          <a:xfrm>
            <a:off x="1905000" y="3810000"/>
            <a:ext cx="2749984" cy="523220"/>
          </a:xfrm>
          <a:prstGeom prst="rect">
            <a:avLst/>
          </a:prstGeom>
          <a:noFill/>
          <a:ln w="9525">
            <a:noFill/>
            <a:miter lim="800000"/>
            <a:headEnd/>
            <a:tailEnd/>
          </a:ln>
        </p:spPr>
        <p:txBody>
          <a:bodyPr wrap="none">
            <a:spAutoFit/>
          </a:bodyPr>
          <a:lstStyle/>
          <a:p>
            <a:r>
              <a:rPr lang="en-US" sz="2800" dirty="0"/>
              <a:t>bending vibration</a:t>
            </a:r>
          </a:p>
        </p:txBody>
      </p:sp>
      <p:sp>
        <p:nvSpPr>
          <p:cNvPr id="26" name="Slide Number Placeholder 25"/>
          <p:cNvSpPr>
            <a:spLocks noGrp="1"/>
          </p:cNvSpPr>
          <p:nvPr>
            <p:ph type="sldNum" sz="quarter" idx="12"/>
          </p:nvPr>
        </p:nvSpPr>
        <p:spPr/>
        <p:txBody>
          <a:bodyPr/>
          <a:lstStyle/>
          <a:p>
            <a:fld id="{6801153B-6711-4BD9-9D9C-45710A2DDF3B}" type="slidenum">
              <a:rPr lang="en-US" smtClean="0"/>
              <a:pPr/>
              <a:t>6</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26654"/>
                                        </p:tgtEl>
                                        <p:attrNameLst>
                                          <p:attrName>style.visibility</p:attrName>
                                        </p:attrNameLst>
                                      </p:cBhvr>
                                      <p:to>
                                        <p:strVal val="visible"/>
                                      </p:to>
                                    </p:set>
                                    <p:anim calcmode="lin" valueType="num">
                                      <p:cBhvr additive="base">
                                        <p:cTn id="7" dur="500" fill="hold"/>
                                        <p:tgtEl>
                                          <p:spTgt spid="26654"/>
                                        </p:tgtEl>
                                        <p:attrNameLst>
                                          <p:attrName>ppt_x</p:attrName>
                                        </p:attrNameLst>
                                      </p:cBhvr>
                                      <p:tavLst>
                                        <p:tav tm="0">
                                          <p:val>
                                            <p:strVal val="0-#ppt_w/2"/>
                                          </p:val>
                                        </p:tav>
                                        <p:tav tm="100000">
                                          <p:val>
                                            <p:strVal val="#ppt_x"/>
                                          </p:val>
                                        </p:tav>
                                      </p:tavLst>
                                    </p:anim>
                                    <p:anim calcmode="lin" valueType="num">
                                      <p:cBhvr additive="base">
                                        <p:cTn id="8" dur="500" fill="hold"/>
                                        <p:tgtEl>
                                          <p:spTgt spid="2665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checkerboard(across)">
                                      <p:cBhvr>
                                        <p:cTn id="13" dur="5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26628"/>
                                        </p:tgtEl>
                                        <p:attrNameLst>
                                          <p:attrName>style.visibility</p:attrName>
                                        </p:attrNameLst>
                                      </p:cBhvr>
                                      <p:to>
                                        <p:strVal val="visible"/>
                                      </p:to>
                                    </p:set>
                                    <p:animEffect transition="in" filter="dissolve">
                                      <p:cBhvr>
                                        <p:cTn id="18" dur="500"/>
                                        <p:tgtEl>
                                          <p:spTgt spid="26628"/>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9" fill="hold" grpId="0" nodeType="clickEffect">
                                  <p:stCondLst>
                                    <p:cond delay="0"/>
                                  </p:stCondLst>
                                  <p:childTnLst>
                                    <p:set>
                                      <p:cBhvr>
                                        <p:cTn id="22" dur="1" fill="hold">
                                          <p:stCondLst>
                                            <p:cond delay="0"/>
                                          </p:stCondLst>
                                        </p:cTn>
                                        <p:tgtEl>
                                          <p:spTgt spid="26655"/>
                                        </p:tgtEl>
                                        <p:attrNameLst>
                                          <p:attrName>style.visibility</p:attrName>
                                        </p:attrNameLst>
                                      </p:cBhvr>
                                      <p:to>
                                        <p:strVal val="visible"/>
                                      </p:to>
                                    </p:set>
                                    <p:anim calcmode="lin" valueType="num">
                                      <p:cBhvr additive="base">
                                        <p:cTn id="23" dur="500" fill="hold"/>
                                        <p:tgtEl>
                                          <p:spTgt spid="26655"/>
                                        </p:tgtEl>
                                        <p:attrNameLst>
                                          <p:attrName>ppt_x</p:attrName>
                                        </p:attrNameLst>
                                      </p:cBhvr>
                                      <p:tavLst>
                                        <p:tav tm="0">
                                          <p:val>
                                            <p:strVal val="0-#ppt_w/2"/>
                                          </p:val>
                                        </p:tav>
                                        <p:tav tm="100000">
                                          <p:val>
                                            <p:strVal val="#ppt_x"/>
                                          </p:val>
                                        </p:tav>
                                      </p:tavLst>
                                    </p:anim>
                                    <p:anim calcmode="lin" valueType="num">
                                      <p:cBhvr additive="base">
                                        <p:cTn id="24" dur="500" fill="hold"/>
                                        <p:tgtEl>
                                          <p:spTgt spid="26655"/>
                                        </p:tgtEl>
                                        <p:attrNameLst>
                                          <p:attrName>ppt_y</p:attrName>
                                        </p:attrNameLst>
                                      </p:cBhvr>
                                      <p:tavLst>
                                        <p:tav tm="0">
                                          <p:val>
                                            <p:strVal val="0-#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5" presetClass="entr" presetSubtype="10" fill="hold" nodeType="click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checkerboard(across)">
                                      <p:cBhvr>
                                        <p:cTn id="29" dur="500"/>
                                        <p:tgtEl>
                                          <p:spTgt spid="2"/>
                                        </p:tgtEl>
                                      </p:cBhvr>
                                    </p:animEffect>
                                  </p:childTnLst>
                                </p:cTn>
                              </p:par>
                            </p:childTnLst>
                          </p:cTn>
                        </p:par>
                      </p:childTnLst>
                    </p:cTn>
                  </p:par>
                  <p:par>
                    <p:cTn id="30" fill="hold">
                      <p:stCondLst>
                        <p:cond delay="indefinite"/>
                      </p:stCondLst>
                      <p:childTnLst>
                        <p:par>
                          <p:cTn id="31" fill="hold">
                            <p:stCondLst>
                              <p:cond delay="0"/>
                            </p:stCondLst>
                            <p:childTnLst>
                              <p:par>
                                <p:cTn id="32" presetID="9" presetClass="entr" presetSubtype="0" fill="hold" grpId="0" nodeType="clickEffect">
                                  <p:stCondLst>
                                    <p:cond delay="0"/>
                                  </p:stCondLst>
                                  <p:childTnLst>
                                    <p:set>
                                      <p:cBhvr>
                                        <p:cTn id="33" dur="1" fill="hold">
                                          <p:stCondLst>
                                            <p:cond delay="0"/>
                                          </p:stCondLst>
                                        </p:cTn>
                                        <p:tgtEl>
                                          <p:spTgt spid="26629"/>
                                        </p:tgtEl>
                                        <p:attrNameLst>
                                          <p:attrName>style.visibility</p:attrName>
                                        </p:attrNameLst>
                                      </p:cBhvr>
                                      <p:to>
                                        <p:strVal val="visible"/>
                                      </p:to>
                                    </p:set>
                                    <p:animEffect transition="in" filter="dissolve">
                                      <p:cBhvr>
                                        <p:cTn id="34" dur="500"/>
                                        <p:tgtEl>
                                          <p:spTgt spid="266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8" grpId="0" animBg="1" autoUpdateAnimBg="0"/>
      <p:bldP spid="26629" grpId="0" animBg="1" autoUpdateAnimBg="0"/>
      <p:bldP spid="26654" grpId="0" autoUpdateAnimBg="0"/>
      <p:bldP spid="26655"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90800" y="2743200"/>
            <a:ext cx="4648200" cy="4572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Oval 2"/>
          <p:cNvSpPr/>
          <p:nvPr/>
        </p:nvSpPr>
        <p:spPr>
          <a:xfrm>
            <a:off x="1676400" y="2133600"/>
            <a:ext cx="1447800" cy="1676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Oval 3"/>
          <p:cNvSpPr/>
          <p:nvPr/>
        </p:nvSpPr>
        <p:spPr>
          <a:xfrm>
            <a:off x="7010400" y="2057400"/>
            <a:ext cx="1447800" cy="1676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Oval 4"/>
          <p:cNvSpPr/>
          <p:nvPr/>
        </p:nvSpPr>
        <p:spPr>
          <a:xfrm>
            <a:off x="7010400" y="2057400"/>
            <a:ext cx="1447800" cy="1676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 Box 4"/>
          <p:cNvSpPr txBox="1">
            <a:spLocks noChangeArrowheads="1"/>
          </p:cNvSpPr>
          <p:nvPr/>
        </p:nvSpPr>
        <p:spPr bwMode="auto">
          <a:xfrm>
            <a:off x="3429000" y="5181601"/>
            <a:ext cx="4648200" cy="1373187"/>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a:spAutoFit/>
          </a:bodyPr>
          <a:lstStyle/>
          <a:p>
            <a:pPr algn="just"/>
            <a:r>
              <a:rPr lang="en-US" sz="2800" b="1" dirty="0">
                <a:solidFill>
                  <a:schemeClr val="tx1"/>
                </a:solidFill>
              </a:rPr>
              <a:t>For a C-C bond with a bond length of 154 pm, the variation is about </a:t>
            </a:r>
            <a:r>
              <a:rPr lang="en-US" sz="2800" b="1" dirty="0">
                <a:solidFill>
                  <a:srgbClr val="0000FF"/>
                </a:solidFill>
              </a:rPr>
              <a:t>10 pm</a:t>
            </a:r>
            <a:r>
              <a:rPr lang="en-US" sz="2800" b="1" dirty="0">
                <a:solidFill>
                  <a:schemeClr val="tx1"/>
                </a:solidFill>
              </a:rPr>
              <a:t>.</a:t>
            </a:r>
          </a:p>
        </p:txBody>
      </p:sp>
      <p:sp>
        <p:nvSpPr>
          <p:cNvPr id="7" name="Right Brace 6"/>
          <p:cNvSpPr/>
          <p:nvPr/>
        </p:nvSpPr>
        <p:spPr>
          <a:xfrm rot="16200000">
            <a:off x="4610102" y="-1257302"/>
            <a:ext cx="914400" cy="5410201"/>
          </a:xfrm>
          <a:prstGeom prst="rightBrace">
            <a:avLst/>
          </a:prstGeom>
          <a:ln w="38100">
            <a:solidFill>
              <a:srgbClr val="00206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8" name="Rectangle 7"/>
          <p:cNvSpPr/>
          <p:nvPr/>
        </p:nvSpPr>
        <p:spPr>
          <a:xfrm>
            <a:off x="3657600" y="304800"/>
            <a:ext cx="3429000" cy="52322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US" sz="2800" b="1" dirty="0"/>
              <a:t>Bond length 154 pm, </a:t>
            </a:r>
            <a:endParaRPr lang="en-US" sz="2800" dirty="0"/>
          </a:p>
        </p:txBody>
      </p:sp>
      <p:sp>
        <p:nvSpPr>
          <p:cNvPr id="9" name="Rectangle 8"/>
          <p:cNvSpPr/>
          <p:nvPr/>
        </p:nvSpPr>
        <p:spPr>
          <a:xfrm>
            <a:off x="8077201" y="4343401"/>
            <a:ext cx="1061509" cy="461665"/>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r>
              <a:rPr lang="en-US" sz="2400" b="1" dirty="0">
                <a:solidFill>
                  <a:srgbClr val="0000FF"/>
                </a:solidFill>
              </a:rPr>
              <a:t>10 pm</a:t>
            </a:r>
            <a:r>
              <a:rPr lang="en-US" sz="2400" b="1" dirty="0"/>
              <a:t>.</a:t>
            </a:r>
            <a:endParaRPr lang="en-US" sz="2400" dirty="0"/>
          </a:p>
        </p:txBody>
      </p:sp>
      <p:sp>
        <p:nvSpPr>
          <p:cNvPr id="10" name="Right Brace 9"/>
          <p:cNvSpPr/>
          <p:nvPr/>
        </p:nvSpPr>
        <p:spPr>
          <a:xfrm rot="5400000">
            <a:off x="8305800" y="2895601"/>
            <a:ext cx="381000" cy="2209801"/>
          </a:xfrm>
          <a:prstGeom prst="rightBrace">
            <a:avLst/>
          </a:prstGeom>
          <a:ln w="38100">
            <a:solidFill>
              <a:srgbClr val="00206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11" name="Slide Number Placeholder 10"/>
          <p:cNvSpPr>
            <a:spLocks noGrp="1"/>
          </p:cNvSpPr>
          <p:nvPr>
            <p:ph type="sldNum" sz="quarter" idx="12"/>
          </p:nvPr>
        </p:nvSpPr>
        <p:spPr/>
        <p:txBody>
          <a:bodyPr/>
          <a:lstStyle/>
          <a:p>
            <a:fld id="{6801153B-6711-4BD9-9D9C-45710A2DDF3B}" type="slidenum">
              <a:rPr lang="en-US" smtClean="0"/>
              <a:pPr/>
              <a:t>7</a:t>
            </a:fld>
            <a:endParaRPr lang="en-US" dirty="0"/>
          </a:p>
        </p:txBody>
      </p:sp>
      <p:cxnSp>
        <p:nvCxnSpPr>
          <p:cNvPr id="13" name="Straight Connector 12"/>
          <p:cNvCxnSpPr/>
          <p:nvPr/>
        </p:nvCxnSpPr>
        <p:spPr>
          <a:xfrm>
            <a:off x="8610600" y="2819400"/>
            <a:ext cx="685800" cy="1588"/>
          </a:xfrm>
          <a:prstGeom prst="line">
            <a:avLst/>
          </a:prstGeom>
          <a:ln>
            <a:prstDash val="dash"/>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repeatCount="10000" accel="50000" decel="50000" fill="hold" grpId="0" nodeType="clickEffect">
                                  <p:stCondLst>
                                    <p:cond delay="0"/>
                                  </p:stCondLst>
                                  <p:childTnLst>
                                    <p:animMotion origin="layout" path="M 3.33333E-6 -2.22222E-6 L 0.2125 -2.22222E-6 " pathEditMode="relative" rAng="0" ptsTypes="AA">
                                      <p:cBhvr>
                                        <p:cTn id="6" dur="2000" fill="hold"/>
                                        <p:tgtEl>
                                          <p:spTgt spid="5"/>
                                        </p:tgtEl>
                                        <p:attrNameLst>
                                          <p:attrName>ppt_x</p:attrName>
                                          <p:attrName>ppt_y</p:attrName>
                                        </p:attrNameLst>
                                      </p:cBhvr>
                                      <p:rCtr x="106"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Merge 3"/>
          <p:cNvSpPr/>
          <p:nvPr/>
        </p:nvSpPr>
        <p:spPr>
          <a:xfrm rot="5400000">
            <a:off x="2519500" y="1519102"/>
            <a:ext cx="3266800" cy="4343399"/>
          </a:xfrm>
          <a:prstGeom prst="flowChartMerge">
            <a:avLst/>
          </a:prstGeom>
          <a:solidFill>
            <a:schemeClr val="bg1"/>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6248400" y="1981200"/>
            <a:ext cx="228600" cy="3352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Oval 5"/>
          <p:cNvSpPr/>
          <p:nvPr/>
        </p:nvSpPr>
        <p:spPr>
          <a:xfrm>
            <a:off x="6172200" y="990600"/>
            <a:ext cx="1447800" cy="1676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dirty="0"/>
              <a:t>C</a:t>
            </a:r>
            <a:endParaRPr lang="en-US" dirty="0"/>
          </a:p>
          <a:p>
            <a:pPr algn="ctr"/>
            <a:endParaRPr lang="en-US" dirty="0"/>
          </a:p>
        </p:txBody>
      </p:sp>
      <p:sp>
        <p:nvSpPr>
          <p:cNvPr id="7" name="Oval 6"/>
          <p:cNvSpPr/>
          <p:nvPr/>
        </p:nvSpPr>
        <p:spPr>
          <a:xfrm>
            <a:off x="1524000" y="2895600"/>
            <a:ext cx="1447800" cy="1676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dirty="0"/>
              <a:t>C</a:t>
            </a:r>
            <a:endParaRPr lang="en-US" dirty="0"/>
          </a:p>
        </p:txBody>
      </p:sp>
      <p:sp>
        <p:nvSpPr>
          <p:cNvPr id="8" name="Oval 7"/>
          <p:cNvSpPr/>
          <p:nvPr/>
        </p:nvSpPr>
        <p:spPr>
          <a:xfrm>
            <a:off x="6172200" y="4419600"/>
            <a:ext cx="1447800" cy="1676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dirty="0"/>
              <a:t>C</a:t>
            </a:r>
            <a:endParaRPr lang="en-US" dirty="0"/>
          </a:p>
        </p:txBody>
      </p:sp>
      <p:sp>
        <p:nvSpPr>
          <p:cNvPr id="10" name="Text Box 11"/>
          <p:cNvSpPr txBox="1">
            <a:spLocks noChangeArrowheads="1"/>
          </p:cNvSpPr>
          <p:nvPr/>
        </p:nvSpPr>
        <p:spPr bwMode="auto">
          <a:xfrm>
            <a:off x="3276601" y="3352801"/>
            <a:ext cx="671979" cy="769441"/>
          </a:xfrm>
          <a:prstGeom prst="rect">
            <a:avLst/>
          </a:prstGeom>
          <a:noFill/>
          <a:ln w="9525">
            <a:solidFill>
              <a:srgbClr val="FF0000"/>
            </a:solidFill>
            <a:miter lim="800000"/>
            <a:headEnd/>
            <a:tailEnd/>
          </a:ln>
        </p:spPr>
        <p:txBody>
          <a:bodyPr wrap="none">
            <a:spAutoFit/>
          </a:bodyPr>
          <a:lstStyle/>
          <a:p>
            <a:r>
              <a:rPr lang="en-US" sz="4400" b="1" dirty="0">
                <a:solidFill>
                  <a:srgbClr val="0000FF"/>
                </a:solidFill>
              </a:rPr>
              <a:t>4</a:t>
            </a:r>
            <a:r>
              <a:rPr lang="en-US" sz="4400" b="1" baseline="30000" dirty="0">
                <a:solidFill>
                  <a:srgbClr val="0000FF"/>
                </a:solidFill>
              </a:rPr>
              <a:t>o</a:t>
            </a:r>
          </a:p>
        </p:txBody>
      </p:sp>
      <p:sp>
        <p:nvSpPr>
          <p:cNvPr id="11" name="Text Box 13"/>
          <p:cNvSpPr txBox="1">
            <a:spLocks noChangeArrowheads="1"/>
          </p:cNvSpPr>
          <p:nvPr/>
        </p:nvSpPr>
        <p:spPr bwMode="auto">
          <a:xfrm>
            <a:off x="8077200" y="3048000"/>
            <a:ext cx="1447800" cy="523220"/>
          </a:xfrm>
          <a:prstGeom prst="rect">
            <a:avLst/>
          </a:prstGeom>
          <a:noFill/>
          <a:ln w="9525">
            <a:solidFill>
              <a:srgbClr val="FF0000"/>
            </a:solidFill>
            <a:miter lim="800000"/>
            <a:headEnd/>
            <a:tailEnd/>
          </a:ln>
        </p:spPr>
        <p:txBody>
          <a:bodyPr wrap="square">
            <a:spAutoFit/>
          </a:bodyPr>
          <a:lstStyle/>
          <a:p>
            <a:r>
              <a:rPr lang="en-US" sz="2800" b="1" dirty="0">
                <a:solidFill>
                  <a:srgbClr val="0000FF"/>
                </a:solidFill>
              </a:rPr>
              <a:t>10 pm</a:t>
            </a:r>
          </a:p>
        </p:txBody>
      </p:sp>
      <p:sp>
        <p:nvSpPr>
          <p:cNvPr id="13" name="Right Brace 12"/>
          <p:cNvSpPr/>
          <p:nvPr/>
        </p:nvSpPr>
        <p:spPr>
          <a:xfrm>
            <a:off x="7543800" y="2514600"/>
            <a:ext cx="381000" cy="1905000"/>
          </a:xfrm>
          <a:prstGeom prst="rightBrace">
            <a:avLst/>
          </a:prstGeom>
          <a:ln w="38100"/>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12" name="Slide Number Placeholder 11"/>
          <p:cNvSpPr>
            <a:spLocks noGrp="1"/>
          </p:cNvSpPr>
          <p:nvPr>
            <p:ph type="sldNum" sz="quarter" idx="12"/>
          </p:nvPr>
        </p:nvSpPr>
        <p:spPr/>
        <p:txBody>
          <a:bodyPr/>
          <a:lstStyle/>
          <a:p>
            <a:fld id="{6801153B-6711-4BD9-9D9C-45710A2DDF3B}" type="slidenum">
              <a:rPr lang="en-US" smtClean="0"/>
              <a:pPr/>
              <a:t>8</a:t>
            </a:fld>
            <a:endParaRPr lang="en-US" dirty="0"/>
          </a:p>
        </p:txBody>
      </p:sp>
      <p:sp>
        <p:nvSpPr>
          <p:cNvPr id="14" name="Text Box 5"/>
          <p:cNvSpPr txBox="1">
            <a:spLocks noChangeArrowheads="1"/>
          </p:cNvSpPr>
          <p:nvPr/>
        </p:nvSpPr>
        <p:spPr bwMode="auto">
          <a:xfrm>
            <a:off x="1676400" y="6150114"/>
            <a:ext cx="8504238" cy="707886"/>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square">
            <a:spAutoFit/>
          </a:bodyPr>
          <a:lstStyle/>
          <a:p>
            <a:pPr algn="just"/>
            <a:r>
              <a:rPr lang="en-US" sz="2000" b="1" dirty="0">
                <a:solidFill>
                  <a:schemeClr val="tx1"/>
                </a:solidFill>
              </a:rPr>
              <a:t>For C-C-C bond angle a change of </a:t>
            </a:r>
            <a:r>
              <a:rPr lang="en-US" sz="2000" b="1" dirty="0">
                <a:solidFill>
                  <a:srgbClr val="0000FF"/>
                </a:solidFill>
              </a:rPr>
              <a:t>4</a:t>
            </a:r>
            <a:r>
              <a:rPr lang="en-US" sz="2000" b="1" baseline="30000" dirty="0">
                <a:solidFill>
                  <a:srgbClr val="0000FF"/>
                </a:solidFill>
              </a:rPr>
              <a:t>o</a:t>
            </a:r>
            <a:r>
              <a:rPr lang="en-US" sz="2000" b="1" dirty="0">
                <a:solidFill>
                  <a:schemeClr val="tx1"/>
                </a:solidFill>
              </a:rPr>
              <a:t> is typical. This moves a carbon atom about 10 pm.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repeatCount="10000" accel="50000" decel="50000" fill="hold" grpId="0" nodeType="clickEffect">
                                  <p:stCondLst>
                                    <p:cond delay="0"/>
                                  </p:stCondLst>
                                  <p:childTnLst>
                                    <p:animMotion origin="layout" path="M 0 3.33333E-6 L 0.00417 0.11111 " pathEditMode="relative" rAng="0" ptsTypes="AA">
                                      <p:cBhvr>
                                        <p:cTn id="6" dur="2000" fill="hold"/>
                                        <p:tgtEl>
                                          <p:spTgt spid="6"/>
                                        </p:tgtEl>
                                        <p:attrNameLst>
                                          <p:attrName>ppt_x</p:attrName>
                                          <p:attrName>ppt_y</p:attrName>
                                        </p:attrNameLst>
                                      </p:cBhvr>
                                      <p:rCtr x="200" y="5600"/>
                                    </p:animMotion>
                                  </p:childTnLst>
                                </p:cTn>
                              </p:par>
                              <p:par>
                                <p:cTn id="7" presetID="63" presetClass="path" presetSubtype="0" repeatCount="10000" accel="50000" decel="50000" fill="hold" grpId="0" nodeType="withEffect">
                                  <p:stCondLst>
                                    <p:cond delay="0"/>
                                  </p:stCondLst>
                                  <p:childTnLst>
                                    <p:animMotion origin="layout" path="M 0 2.22222E-6 L -0.00417 -0.12222 " pathEditMode="relative" rAng="0" ptsTypes="AA">
                                      <p:cBhvr>
                                        <p:cTn id="8" dur="2000" fill="hold"/>
                                        <p:tgtEl>
                                          <p:spTgt spid="8"/>
                                        </p:tgtEl>
                                        <p:attrNameLst>
                                          <p:attrName>ppt_x</p:attrName>
                                          <p:attrName>ppt_y</p:attrName>
                                        </p:attrNameLst>
                                      </p:cBhvr>
                                      <p:rCtr x="-200" y="-61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4"/>
          <p:cNvSpPr txBox="1">
            <a:spLocks noChangeArrowheads="1"/>
          </p:cNvSpPr>
          <p:nvPr/>
        </p:nvSpPr>
        <p:spPr bwMode="auto">
          <a:xfrm>
            <a:off x="2227262" y="381001"/>
            <a:ext cx="7420814" cy="584775"/>
          </a:xfrm>
          <a:prstGeom prst="rect">
            <a:avLst/>
          </a:prstGeom>
          <a:noFill/>
          <a:ln w="9525" algn="ctr">
            <a:noFill/>
            <a:miter lim="800000"/>
            <a:headEnd/>
            <a:tailEnd/>
          </a:ln>
        </p:spPr>
        <p:txBody>
          <a:bodyPr wrap="none">
            <a:spAutoFit/>
          </a:bodyPr>
          <a:lstStyle/>
          <a:p>
            <a:r>
              <a:rPr lang="en-US" sz="3200" i="1" dirty="0"/>
              <a:t>How does the mass influence the vibration?</a:t>
            </a:r>
          </a:p>
        </p:txBody>
      </p:sp>
      <p:sp>
        <p:nvSpPr>
          <p:cNvPr id="6147" name="Oval 7"/>
          <p:cNvSpPr>
            <a:spLocks noChangeArrowheads="1"/>
          </p:cNvSpPr>
          <p:nvPr/>
        </p:nvSpPr>
        <p:spPr bwMode="auto">
          <a:xfrm>
            <a:off x="3048000" y="2971800"/>
            <a:ext cx="914400" cy="914400"/>
          </a:xfrm>
          <a:prstGeom prst="ellipse">
            <a:avLst/>
          </a:prstGeom>
          <a:solidFill>
            <a:srgbClr val="0070C0"/>
          </a:solidFill>
          <a:ln w="9525" algn="ctr">
            <a:noFill/>
            <a:round/>
            <a:headEnd/>
            <a:tailEnd/>
          </a:ln>
        </p:spPr>
        <p:txBody>
          <a:bodyPr wrap="none" anchor="ctr"/>
          <a:lstStyle/>
          <a:p>
            <a:endParaRPr lang="en-US" dirty="0"/>
          </a:p>
        </p:txBody>
      </p:sp>
      <p:sp>
        <p:nvSpPr>
          <p:cNvPr id="28680" name="Oval 8"/>
          <p:cNvSpPr>
            <a:spLocks noChangeArrowheads="1"/>
          </p:cNvSpPr>
          <p:nvPr/>
        </p:nvSpPr>
        <p:spPr bwMode="auto">
          <a:xfrm>
            <a:off x="3886200" y="2971800"/>
            <a:ext cx="914400" cy="914400"/>
          </a:xfrm>
          <a:prstGeom prst="ellipse">
            <a:avLst/>
          </a:prstGeom>
          <a:solidFill>
            <a:srgbClr val="0070C0"/>
          </a:solidFill>
          <a:ln w="9525" algn="ctr">
            <a:noFill/>
            <a:round/>
            <a:headEnd/>
            <a:tailEnd/>
          </a:ln>
        </p:spPr>
        <p:txBody>
          <a:bodyPr wrap="none" anchor="ctr"/>
          <a:lstStyle/>
          <a:p>
            <a:endParaRPr lang="en-US" dirty="0"/>
          </a:p>
        </p:txBody>
      </p:sp>
      <p:sp>
        <p:nvSpPr>
          <p:cNvPr id="6149" name="Oval 9"/>
          <p:cNvSpPr>
            <a:spLocks noChangeArrowheads="1"/>
          </p:cNvSpPr>
          <p:nvPr/>
        </p:nvSpPr>
        <p:spPr bwMode="auto">
          <a:xfrm>
            <a:off x="6096000" y="2514600"/>
            <a:ext cx="1828800" cy="1828800"/>
          </a:xfrm>
          <a:prstGeom prst="ellipse">
            <a:avLst/>
          </a:prstGeom>
          <a:solidFill>
            <a:srgbClr val="990099"/>
          </a:solidFill>
          <a:ln w="9525" algn="ctr">
            <a:noFill/>
            <a:round/>
            <a:headEnd/>
            <a:tailEnd/>
          </a:ln>
        </p:spPr>
        <p:txBody>
          <a:bodyPr wrap="none" anchor="ctr"/>
          <a:lstStyle/>
          <a:p>
            <a:endParaRPr lang="en-US" dirty="0"/>
          </a:p>
        </p:txBody>
      </p:sp>
      <p:sp>
        <p:nvSpPr>
          <p:cNvPr id="28682" name="Oval 10"/>
          <p:cNvSpPr>
            <a:spLocks noChangeArrowheads="1"/>
          </p:cNvSpPr>
          <p:nvPr/>
        </p:nvSpPr>
        <p:spPr bwMode="auto">
          <a:xfrm>
            <a:off x="7620000" y="2514600"/>
            <a:ext cx="1828800" cy="1828800"/>
          </a:xfrm>
          <a:prstGeom prst="ellipse">
            <a:avLst/>
          </a:prstGeom>
          <a:solidFill>
            <a:srgbClr val="990099"/>
          </a:solidFill>
          <a:ln w="9525" algn="ctr">
            <a:noFill/>
            <a:round/>
            <a:headEnd/>
            <a:tailEnd/>
          </a:ln>
        </p:spPr>
        <p:txBody>
          <a:bodyPr wrap="none" anchor="ctr"/>
          <a:lstStyle/>
          <a:p>
            <a:endParaRPr lang="en-US" dirty="0"/>
          </a:p>
        </p:txBody>
      </p:sp>
      <p:sp>
        <p:nvSpPr>
          <p:cNvPr id="6151" name="Text Box 11"/>
          <p:cNvSpPr txBox="1">
            <a:spLocks noChangeArrowheads="1"/>
          </p:cNvSpPr>
          <p:nvPr/>
        </p:nvSpPr>
        <p:spPr bwMode="auto">
          <a:xfrm>
            <a:off x="3505201" y="1600200"/>
            <a:ext cx="856325" cy="923330"/>
          </a:xfrm>
          <a:prstGeom prst="rect">
            <a:avLst/>
          </a:prstGeom>
          <a:noFill/>
          <a:ln w="9525" algn="ctr">
            <a:noFill/>
            <a:miter lim="800000"/>
            <a:headEnd/>
            <a:tailEnd/>
          </a:ln>
        </p:spPr>
        <p:txBody>
          <a:bodyPr wrap="none">
            <a:spAutoFit/>
          </a:bodyPr>
          <a:lstStyle/>
          <a:p>
            <a:r>
              <a:rPr lang="en-US" sz="5400" b="1" dirty="0"/>
              <a:t>H</a:t>
            </a:r>
            <a:r>
              <a:rPr lang="en-US" sz="5400" b="1" baseline="-25000" dirty="0"/>
              <a:t>2</a:t>
            </a:r>
          </a:p>
        </p:txBody>
      </p:sp>
      <p:sp>
        <p:nvSpPr>
          <p:cNvPr id="6152" name="Text Box 12"/>
          <p:cNvSpPr txBox="1">
            <a:spLocks noChangeArrowheads="1"/>
          </p:cNvSpPr>
          <p:nvPr/>
        </p:nvSpPr>
        <p:spPr bwMode="auto">
          <a:xfrm>
            <a:off x="7507288" y="1600201"/>
            <a:ext cx="526106" cy="769441"/>
          </a:xfrm>
          <a:prstGeom prst="rect">
            <a:avLst/>
          </a:prstGeom>
          <a:noFill/>
          <a:ln w="9525" algn="ctr">
            <a:noFill/>
            <a:miter lim="800000"/>
            <a:headEnd/>
            <a:tailEnd/>
          </a:ln>
        </p:spPr>
        <p:txBody>
          <a:bodyPr wrap="none">
            <a:spAutoFit/>
          </a:bodyPr>
          <a:lstStyle/>
          <a:p>
            <a:r>
              <a:rPr lang="en-US" sz="4400" b="1" dirty="0"/>
              <a:t>I</a:t>
            </a:r>
            <a:r>
              <a:rPr lang="en-US" sz="4400" b="1" baseline="-25000" dirty="0"/>
              <a:t>2</a:t>
            </a:r>
          </a:p>
        </p:txBody>
      </p:sp>
      <p:sp>
        <p:nvSpPr>
          <p:cNvPr id="6153" name="Text Box 13"/>
          <p:cNvSpPr txBox="1">
            <a:spLocks noChangeArrowheads="1"/>
          </p:cNvSpPr>
          <p:nvPr/>
        </p:nvSpPr>
        <p:spPr bwMode="auto">
          <a:xfrm>
            <a:off x="2895600" y="4495800"/>
            <a:ext cx="2135188" cy="457200"/>
          </a:xfrm>
          <a:prstGeom prst="rect">
            <a:avLst/>
          </a:prstGeom>
          <a:noFill/>
          <a:ln w="9525" algn="ctr">
            <a:noFill/>
            <a:miter lim="800000"/>
            <a:headEnd/>
            <a:tailEnd/>
          </a:ln>
        </p:spPr>
        <p:txBody>
          <a:bodyPr wrap="square">
            <a:spAutoFit/>
          </a:bodyPr>
          <a:lstStyle/>
          <a:p>
            <a:r>
              <a:rPr lang="en-US" sz="2400" b="1" dirty="0"/>
              <a:t>MM =2 g/mole</a:t>
            </a:r>
          </a:p>
        </p:txBody>
      </p:sp>
      <p:sp>
        <p:nvSpPr>
          <p:cNvPr id="6154" name="Text Box 14"/>
          <p:cNvSpPr txBox="1">
            <a:spLocks noChangeArrowheads="1"/>
          </p:cNvSpPr>
          <p:nvPr/>
        </p:nvSpPr>
        <p:spPr bwMode="auto">
          <a:xfrm>
            <a:off x="6521451" y="4876801"/>
            <a:ext cx="2415469" cy="461665"/>
          </a:xfrm>
          <a:prstGeom prst="rect">
            <a:avLst/>
          </a:prstGeom>
          <a:noFill/>
          <a:ln w="9525" algn="ctr">
            <a:noFill/>
            <a:miter lim="800000"/>
            <a:headEnd/>
            <a:tailEnd/>
          </a:ln>
        </p:spPr>
        <p:txBody>
          <a:bodyPr wrap="none">
            <a:spAutoFit/>
          </a:bodyPr>
          <a:lstStyle/>
          <a:p>
            <a:r>
              <a:rPr lang="en-US" sz="2400" b="1" dirty="0"/>
              <a:t>MM =254 g/mole</a:t>
            </a:r>
          </a:p>
        </p:txBody>
      </p:sp>
      <p:sp>
        <p:nvSpPr>
          <p:cNvPr id="28687" name="Text Box 15"/>
          <p:cNvSpPr txBox="1">
            <a:spLocks noChangeArrowheads="1"/>
          </p:cNvSpPr>
          <p:nvPr/>
        </p:nvSpPr>
        <p:spPr bwMode="auto">
          <a:xfrm>
            <a:off x="2362200" y="5638800"/>
            <a:ext cx="8305800" cy="523220"/>
          </a:xfrm>
          <a:prstGeom prst="rect">
            <a:avLst/>
          </a:prstGeom>
          <a:noFill/>
          <a:ln w="9525" algn="ctr">
            <a:noFill/>
            <a:miter lim="800000"/>
            <a:headEnd/>
            <a:tailEnd/>
          </a:ln>
        </p:spPr>
        <p:txBody>
          <a:bodyPr wrap="square">
            <a:spAutoFit/>
          </a:bodyPr>
          <a:lstStyle/>
          <a:p>
            <a:r>
              <a:rPr lang="en-US" sz="2800" b="1" dirty="0"/>
              <a:t>The greater the mass - the lower the wave number</a:t>
            </a:r>
          </a:p>
        </p:txBody>
      </p:sp>
      <p:sp>
        <p:nvSpPr>
          <p:cNvPr id="12" name="Slide Number Placeholder 11"/>
          <p:cNvSpPr>
            <a:spLocks noGrp="1"/>
          </p:cNvSpPr>
          <p:nvPr>
            <p:ph type="sldNum" sz="quarter" idx="12"/>
          </p:nvPr>
        </p:nvSpPr>
        <p:spPr/>
        <p:txBody>
          <a:bodyPr/>
          <a:lstStyle/>
          <a:p>
            <a:fld id="{6801153B-6711-4BD9-9D9C-45710A2DDF3B}" type="slidenum">
              <a:rPr lang="en-US" smtClean="0"/>
              <a:pPr/>
              <a:t>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repeatCount="indefinite" accel="50000" decel="50000" autoRev="1" fill="hold" grpId="0" nodeType="withEffect">
                                  <p:stCondLst>
                                    <p:cond delay="0"/>
                                  </p:stCondLst>
                                  <p:childTnLst>
                                    <p:animMotion origin="layout" path="M -0.075 0.0 L -0.00833 0.0 " pathEditMode="relative" rAng="0" ptsTypes="AA">
                                      <p:cBhvr>
                                        <p:cTn id="6" dur="500" fill="hold"/>
                                        <p:tgtEl>
                                          <p:spTgt spid="28680"/>
                                        </p:tgtEl>
                                        <p:attrNameLst>
                                          <p:attrName>ppt_x</p:attrName>
                                          <p:attrName>ppt_y</p:attrName>
                                        </p:attrNameLst>
                                      </p:cBhvr>
                                      <p:rCtr x="33" y="0"/>
                                    </p:animMotion>
                                  </p:childTnLst>
                                </p:cTn>
                              </p:par>
                              <p:par>
                                <p:cTn id="7" presetID="0" presetClass="path" presetSubtype="0" repeatCount="indefinite" accel="50000" decel="50000" autoRev="1" fill="hold" grpId="0" nodeType="withEffect">
                                  <p:stCondLst>
                                    <p:cond delay="0"/>
                                  </p:stCondLst>
                                  <p:childTnLst>
                                    <p:animMotion origin="layout" path="M -0.11667 0.0 L -0.00834 0.0 " pathEditMode="relative" rAng="0" ptsTypes="AA">
                                      <p:cBhvr>
                                        <p:cTn id="8" dur="5000" fill="hold"/>
                                        <p:tgtEl>
                                          <p:spTgt spid="28682"/>
                                        </p:tgtEl>
                                        <p:attrNameLst>
                                          <p:attrName>ppt_x</p:attrName>
                                          <p:attrName>ppt_y</p:attrName>
                                        </p:attrNameLst>
                                      </p:cBhvr>
                                      <p:rCtr x="54" y="0"/>
                                    </p:animMotion>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nodeType="clickEffect">
                                  <p:stCondLst>
                                    <p:cond delay="0"/>
                                  </p:stCondLst>
                                  <p:iterate type="lt">
                                    <p:tmPct val="0"/>
                                  </p:iterate>
                                  <p:childTnLst>
                                    <p:set>
                                      <p:cBhvr>
                                        <p:cTn id="12" dur="1" fill="hold">
                                          <p:stCondLst>
                                            <p:cond delay="0"/>
                                          </p:stCondLst>
                                        </p:cTn>
                                        <p:tgtEl>
                                          <p:spTgt spid="28687">
                                            <p:txEl>
                                              <p:pRg st="0" end="0"/>
                                            </p:txEl>
                                          </p:spTgt>
                                        </p:tgtEl>
                                        <p:attrNameLst>
                                          <p:attrName>style.visibility</p:attrName>
                                        </p:attrNameLst>
                                      </p:cBhvr>
                                      <p:to>
                                        <p:strVal val="visible"/>
                                      </p:to>
                                    </p:set>
                                    <p:animEffect transition="in" filter="checkerboard(across)">
                                      <p:cBhvr>
                                        <p:cTn id="13" dur="500"/>
                                        <p:tgtEl>
                                          <p:spTgt spid="28687">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mph" presetSubtype="0" fill="hold" grpId="0" nodeType="clickEffect">
                                  <p:stCondLst>
                                    <p:cond delay="0"/>
                                  </p:stCondLst>
                                  <p:iterate type="lt">
                                    <p:tmPct val="4000"/>
                                  </p:iterate>
                                  <p:childTnLst>
                                    <p:set>
                                      <p:cBhvr override="childStyle">
                                        <p:cTn id="17" dur="500" fill="hold"/>
                                        <p:tgtEl>
                                          <p:spTgt spid="28687">
                                            <p:txEl>
                                              <p:pRg st="0" end="0"/>
                                            </p:txEl>
                                          </p:spTgt>
                                        </p:tgtEl>
                                        <p:attrNameLst>
                                          <p:attrName>style.color</p:attrName>
                                        </p:attrNameLst>
                                      </p:cBhvr>
                                      <p:to>
                                        <p:clrVal>
                                          <a:srgbClr val="00CC00"/>
                                        </p:clrVal>
                                      </p:to>
                                    </p:set>
                                    <p:set>
                                      <p:cBhvr>
                                        <p:cTn id="18" dur="500" fill="hold"/>
                                        <p:tgtEl>
                                          <p:spTgt spid="28687">
                                            <p:txEl>
                                              <p:pRg st="0" end="0"/>
                                            </p:txEl>
                                          </p:spTgt>
                                        </p:tgtEl>
                                        <p:attrNameLst>
                                          <p:attrName>fillcolor</p:attrName>
                                        </p:attrNameLst>
                                      </p:cBhvr>
                                      <p:to>
                                        <p:clrVal>
                                          <a:srgbClr val="00CC00"/>
                                        </p:clrVal>
                                      </p:to>
                                    </p:set>
                                    <p:set>
                                      <p:cBhvr>
                                        <p:cTn id="19" dur="500" fill="hold"/>
                                        <p:tgtEl>
                                          <p:spTgt spid="28687">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80" grpId="0" animBg="1"/>
      <p:bldP spid="28682" grpId="0" animBg="1"/>
      <p:bldP spid="28687" grpId="0" build="allAtOnce"/>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TotalTime>
  <Words>2749</Words>
  <Application>Microsoft Office PowerPoint</Application>
  <PresentationFormat>Widescreen</PresentationFormat>
  <Paragraphs>211</Paragraphs>
  <Slides>41</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41</vt:i4>
      </vt:variant>
    </vt:vector>
  </HeadingPairs>
  <TitlesOfParts>
    <vt:vector size="50" baseType="lpstr">
      <vt:lpstr>Algerian</vt:lpstr>
      <vt:lpstr>Arial</vt:lpstr>
      <vt:lpstr>Arial Narrow</vt:lpstr>
      <vt:lpstr>Calibri</vt:lpstr>
      <vt:lpstr>Calibri Light</vt:lpstr>
      <vt:lpstr>Noto Sans SC</vt:lpstr>
      <vt:lpstr>Times New Roman</vt:lpstr>
      <vt:lpstr>Wingdings</vt:lpstr>
      <vt:lpstr>Office Theme</vt:lpstr>
      <vt:lpstr>PowerPoint Presentation</vt:lpstr>
      <vt:lpstr>INFRARED ABSORPTION SPECTROSCOPY</vt:lpstr>
      <vt:lpstr>INTRODUCTION: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Radiation source:</vt:lpstr>
      <vt:lpstr>Glober Rod:</vt:lpstr>
      <vt:lpstr>Carbon dioxide Laser Source: </vt:lpstr>
      <vt:lpstr>Sample Cells:</vt:lpstr>
      <vt:lpstr>2 b) Sample Handling System:  </vt:lpstr>
      <vt:lpstr>Sample handling and preparation</vt:lpstr>
      <vt:lpstr>Sampling cuvettes for a) gaseous and b) liquid samples </vt:lpstr>
      <vt:lpstr>For  Solid samples following two methods are used .</vt:lpstr>
      <vt:lpstr>Solid sample: Die assembly for making KBr pellets </vt:lpstr>
      <vt:lpstr>Detector:</vt:lpstr>
      <vt:lpstr>The Thermocouple:</vt:lpstr>
      <vt:lpstr>Thermocouple:</vt:lpstr>
      <vt:lpstr>A Bolometer:-</vt:lpstr>
      <vt:lpstr>The Golay Pneumatic Detector</vt:lpstr>
      <vt:lpstr>PowerPoint Presentation</vt:lpstr>
      <vt:lpstr>PowerPoint Presentation</vt:lpstr>
      <vt:lpstr>Interferometers   as wavelength selector  In FTIR Spectroscopy:   </vt:lpstr>
      <vt:lpstr>PowerPoint Presentation</vt:lpstr>
      <vt:lpstr>Structure Elucidation of Organic Molecules by IR Spectra </vt:lpstr>
      <vt:lpstr>Quantitative analysis :  </vt:lpstr>
      <vt:lpstr>2)   Calibration Curve Method:</vt:lpstr>
      <vt:lpstr>PowerPoint Presentation</vt:lpstr>
      <vt:lpstr>Standard addition methods:</vt:lpstr>
      <vt:lpstr>PowerPoint Presentation</vt:lpstr>
      <vt:lpstr>Other Miscellaneous applications: </vt:lpstr>
      <vt:lpstr>PowerPoint Presentation</vt:lpstr>
      <vt:lpstr>Advantages of quantitative IR methods. </vt:lpstr>
      <vt:lpstr>PowerPoint Presentation</vt:lpstr>
      <vt:lpstr>limitations of quantitative IR methods. </vt:lpstr>
      <vt:lpstr>PowerPoint Presentation</vt:lpstr>
      <vt:lpstr>Corrletion chart for IR frequencies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Viswanathan</dc:creator>
  <cp:lastModifiedBy>Viswanathan</cp:lastModifiedBy>
  <cp:revision>3</cp:revision>
  <dcterms:created xsi:type="dcterms:W3CDTF">2022-04-12T03:03:41Z</dcterms:created>
  <dcterms:modified xsi:type="dcterms:W3CDTF">2022-04-12T04:29:51Z</dcterms:modified>
</cp:coreProperties>
</file>