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51" d="100"/>
          <a:sy n="51" d="100"/>
        </p:scale>
        <p:origin x="3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6C4B2-0274-485E-8C3E-42F8ACAE2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35F5F5-EED3-4655-8D2D-248DB0656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821CD-0D8B-4B9F-8670-26595551F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D6B47-2DFD-437C-BC44-272229E96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E3E46-3528-4673-A5F2-5750375AF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0BB6D-CC0E-4D22-A99B-DFBAB088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5CD582-5200-4035-A8ED-D5E27D145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DD80D-6CAF-47CF-80E2-31A6E7A6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357BB-C817-4D23-ACA3-3C00638E1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3452F-8257-4D65-AF8D-012AA5D1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EAF14A-49BA-4630-938E-AFB2F4A4C8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5DB6E-C6F9-4C19-971A-435098CC2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01A7A-2DA3-4811-9D61-79B9E661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70434-97D2-4DA1-B11D-7E61FB9C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C9C8E-0AD2-479B-9521-47335969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5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C192-0B50-4945-A6D5-06604251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B01E3-29CF-4B36-9219-63BCAFADB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7E543-F00F-4787-9118-1F9874422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CF480-A345-46CB-8BED-BBC3DE920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1EDD1-0A09-4483-906D-3AA02F79B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68EA2-22FC-427A-BB4D-A5DFF7479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7EC9A3-4853-4C73-982A-9270FA386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5145F-2D1D-4D15-B402-07456470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4EB21-6DAF-4215-9095-6CB0FA0E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77316-55BE-476B-A676-44213D048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0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A31-74A7-4C5E-BA1E-BAF8B63E3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4250D-C51F-46E7-9912-6A7E6A0AA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C242C-D13F-42C8-9C1C-87173054B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A6357-25BF-49E4-86E9-7FC48AFB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5AED-60D6-4921-87F7-84EBB70B6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5A2DB-0B34-4D1D-963A-09C824F1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6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7C4F-A73A-4756-A2AA-BAEB56E10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43211-3AB2-4A7A-82BE-B56F54C64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BA50C-1923-4F8E-BD15-9FF7160BB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409F9-7027-40B5-9555-7A457C772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3F01DA-2D55-43A9-97DF-433B66B92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002A3E-89BA-4CDB-B5B4-CC7B64C7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5ADEB-8EF2-40A5-A712-B59FF16F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AC7E38-3CBC-4D56-A17C-D4DF3F949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3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88C09-435E-4C53-8E8D-1290F454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38678-6E27-48EF-9CF5-D0328FCB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2A94D-320E-44E5-ABD3-AE3FF3667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F750E-1C34-48F6-9832-311C0F00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4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9B274-4C00-4B81-88A4-1EB6ABF6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CACFE-2AF8-4461-8CE6-4F487363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F12714-6BFC-4072-82E9-5B21EC1CF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0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0ABF-0622-48E8-9F18-8A9BF8A8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1A777-8F17-47BD-8038-9D7DC50A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2A6A4-C0B9-4F5B-9F2A-FD1D5A00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8489F-58DC-44EF-BE57-56B4B72A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917AE-DCEF-4681-9A50-47B18F3FA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6DA75-FF74-4C9D-9997-ADBF97613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8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1333-DC77-4AE9-B358-E9953BFE2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294F6-4E98-409C-B82A-AB2B7192B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90550-DC3C-4CFA-AA8B-55AEF88CA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2CD9B-2645-4B58-9C95-C39950D1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D71F5-3B99-48FC-8567-E50AF824B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8CCF8-2891-41DF-B935-A1AA7BC2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7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F6D375-0539-4E96-96CE-245BFB89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5CF1-72C2-40B6-AC37-2BEA47B2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D5B6B-592A-4C1B-8BC0-46C458FF4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5405-FECA-484D-86AC-452BA9050AC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985DC-1C36-4A51-96AC-DD9456E63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C21B-2A98-4D5B-859C-2C0F83BDC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2ABC6-CA7C-4C5C-B710-CADD9293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0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8C26AF-57C3-4A6A-BAAE-8D0828546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76585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 of Nb2O5 nanoparticles through the oxidant peroxide method applied to organic pollutant photodegradation: A mechanistic study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Osmando</a:t>
            </a:r>
            <a:r>
              <a:rPr lang="en-US" dirty="0"/>
              <a:t> F. Lopes, Elaine C. Paris , </a:t>
            </a:r>
            <a:r>
              <a:rPr lang="en-US" dirty="0" err="1"/>
              <a:t>Caue</a:t>
            </a:r>
            <a:r>
              <a:rPr lang="en-US" dirty="0"/>
              <a:t> Ribeiro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Applied Catalysis B: Environmental 144 (2014) 800–808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92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96C8CF-5313-4486-82B1-3835D7F6D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98" y="974361"/>
            <a:ext cx="7917539" cy="476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353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B235AB-F99D-4EBF-813F-7B537CF26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034321"/>
            <a:ext cx="9048750" cy="527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28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855308-187B-4DEF-965A-F0885A02D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204" y="404735"/>
            <a:ext cx="9743606" cy="572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108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1EBF45-628E-4EAD-ACE4-A19DA4F8E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096" y="674557"/>
            <a:ext cx="9383842" cy="56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7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3F1E50-314A-44A1-856B-15CA075FA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302" y="1095375"/>
            <a:ext cx="101333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65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24C69D-CBBC-444B-925C-C3AB2A4D1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075" y="434715"/>
            <a:ext cx="10238281" cy="602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54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DDD1A9-53B8-4952-9E96-F1620F294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949" y="1019331"/>
            <a:ext cx="8889166" cy="48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2D3B01-BE9F-4CB9-9426-5DC70FCE4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19725"/>
            <a:ext cx="12007121" cy="605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8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715932-A965-4142-AF9A-B2F9CD4B6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646" y="344774"/>
            <a:ext cx="10448144" cy="601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411585-E6E0-404F-8764-AFF30D2F2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233" y="1349115"/>
            <a:ext cx="9593705" cy="368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87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E16F5F-5C27-4F00-91CC-02F4EB486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557" y="869430"/>
            <a:ext cx="10373193" cy="572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17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6FF6F2-8A62-4510-98EB-531239CB4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5" y="1595437"/>
            <a:ext cx="558165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80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DBCB07-809A-420A-8315-22E4ACB1E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616" y="0"/>
            <a:ext cx="105980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70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23CE3A-AF63-4110-BE99-1431A20B7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775" y="1171575"/>
            <a:ext cx="5124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1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Widescreen</PresentationFormat>
  <Paragraphs>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Synthesis of Nb2O5 nanoparticles through the oxidant peroxide method applied to organic pollutant photodegradation: A mechanistic study  Osmando F. Lopes, Elaine C. Paris , Caue Ribeiro   Applied Catalysis B: Environmental 144 (2014) 800–808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Nb2O5 nanoparticles through the oxidant peroxide method applied to organic pollutant photodegradation: A mechanistic study  Osmando F. Lopes, Elaine C. Paris , Caue Ribeiro   Applied Catalysis B: Environmental 144 (2014) 800–808</dc:title>
  <dc:creator>Prof B Viswanathan</dc:creator>
  <cp:lastModifiedBy>Prof B Viswanathan</cp:lastModifiedBy>
  <cp:revision>2</cp:revision>
  <dcterms:created xsi:type="dcterms:W3CDTF">2018-09-21T04:30:56Z</dcterms:created>
  <dcterms:modified xsi:type="dcterms:W3CDTF">2018-09-21T04:36:35Z</dcterms:modified>
</cp:coreProperties>
</file>