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257" r:id="rId8"/>
    <p:sldId id="302" r:id="rId9"/>
    <p:sldId id="258" r:id="rId10"/>
    <p:sldId id="303" r:id="rId11"/>
    <p:sldId id="259" r:id="rId12"/>
    <p:sldId id="30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C5EC-DBAB-43CE-AC85-F85A4FBFB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D83F3-6451-4E33-B6EC-4EFBF5E7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348BB-EE5C-41CC-95E3-21EC418E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4FF0-2A00-4E01-851E-2C8A60D8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16B89-3EEB-423C-BBDF-B42BC2E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F21A-AF4E-4CA7-BE86-041917D4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F0488-E95A-4E6F-8CA5-A4B81BAC6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2086B-5C5F-48BA-8C3D-AC730373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A2E0-506C-49AE-BDB5-29442AD6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C41C7-89CD-40BD-B43F-69FBA3BD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3408-115E-4167-8CFE-AC75EC0B5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9881D-C054-4DF9-88B0-6C9E3AA58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3B22-4451-49D3-97D8-5D0A2BD1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962E8-BF59-48E0-A854-83F8C0A5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F6351-DDB4-42CE-B1A6-5C8F588D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C8A7-14C1-4657-B3A7-BF1E6CF1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F53A-FB9A-4A53-BC83-253FA373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D048F-DD33-4EEB-A9ED-EE39F04E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D5729-E675-4980-A14D-EBA09533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DEBC6-3170-498F-8C1E-7243A9F0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9A3A-D5FA-474C-BA86-CB1227CA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80F7-6663-4AF7-8AB2-8FE0624B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95BC-E194-4FB9-870F-A67CDF80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3142-DFAB-4039-BB0F-DCDD9623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64FB-4EEB-48FD-ABEF-48413404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806D-1462-4532-8976-C4825E5D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4C19-546F-4A24-9162-CD07FD6FC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B238D-6384-4D78-AEE4-8A483522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293B8-B29C-416B-BB5E-07366D8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3E474-4C5F-43F9-8460-83B4D53B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BF182-4783-4A51-84AB-66731E7D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BE23-BBEF-477F-8646-EE4838E1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BF9F5-4B3E-47EA-9363-D03A2FCB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00AD7-DE60-4628-8AB6-A9E4C02AC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08932-5FD4-41A0-8C36-4B3B8C43D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BDFEC-A98E-4DD0-93CB-8A6E1F52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4A3E3-BD08-470C-A490-F504ACD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312C82-2E28-4D8F-808F-53C8D4DC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D0338-3E8C-4966-9834-533BBE48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D007-7B52-414C-A3CE-C211FA8C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135F1-A747-47DD-A448-3FA29A35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734E4-216B-46EC-AC3B-D80ABD3B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C54B3-0120-4719-9EC9-3C63C450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EDDBB-DAAE-403C-A918-B0C88546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A4F46-2868-49FA-BB3C-153A973E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E732C-2857-4AA7-A31E-706FB61D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A265-92F2-4CC6-82B3-22542D16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C531-0F92-4861-862C-34B57E8C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FD446-0EA6-4AA2-97A7-A1424CF24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0D23A-2105-4FCF-918C-0876CBE1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AA9B1-232D-4F15-93DC-4FAF5EC9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4EF33-6615-4B02-9F83-2B643B98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1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5D54-DDBC-43CC-B6F0-6AEAD559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CD0FC-A154-48FE-9AEE-AC338D3C7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AB819-0C94-4761-9AA1-17D3ADB10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E11C3-3F34-4850-8F79-4C12A357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CB47D-752B-4BEF-AFAE-62DC054A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CBAB7-815D-4C53-A371-6F38AF8C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31336-18A3-4CA8-944A-54FC3EFC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01970-099A-4278-A17E-A5F75F33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80B69-A66F-4056-B0CF-F3E52B8AD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FB1B4-94F8-4347-B452-072230D25381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8FC84-9FF4-4FFA-A49C-7EB60B597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09629-419D-4CF4-A7A6-96D843F80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08A5-4673-49E3-A3EE-0EEC791A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FEFB7-500F-4A62-8A1F-2E64E00E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243137"/>
            <a:ext cx="1101634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9D244-037F-4B34-905B-1AE32DFC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18" y="708025"/>
            <a:ext cx="9163050" cy="158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2E74B-3C7E-44F4-BE9D-6BE86E77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8" y="1713593"/>
            <a:ext cx="9010650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6AD0E-6258-4880-B2F9-75323609E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778" y="5953125"/>
            <a:ext cx="3695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FB71B-B3D7-4FE8-BD60-B554B687C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0"/>
            <a:ext cx="10856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67174B-3908-415E-9677-5A2A7DBDF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372609"/>
            <a:ext cx="11495315" cy="3996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28908-ABA1-4482-AFB8-C8C4A06D4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9" y="4470400"/>
            <a:ext cx="10871199" cy="22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5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1178F7-4013-4D4A-8680-6DDCEA63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0" y="33337"/>
            <a:ext cx="1129211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04D4C-2174-4673-AC6C-AC89ED81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38112"/>
            <a:ext cx="91630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78344-8FB8-491B-9E1D-0E5A937E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0"/>
            <a:ext cx="1071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3FB6F-5885-48B3-AFC4-398C5CAE1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304800"/>
            <a:ext cx="1055188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F5F98-3D5A-4851-88D9-A7831FCC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0" y="109537"/>
            <a:ext cx="11001829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6719E3-36A4-4669-95B8-C878CD18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3" y="0"/>
            <a:ext cx="936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3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08B76-FA4C-4EFF-96D3-1C7751F5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5" y="628650"/>
            <a:ext cx="10042979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2FC26-8521-49DD-A45A-F7188EDF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638629"/>
            <a:ext cx="11277600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13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57227-1F12-45E4-AE1C-299B03C6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6210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0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18EFA-F347-4AE1-8A3C-A6A2F556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9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42D02E-533B-4AD6-A23C-5E5F5D19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82" y="0"/>
            <a:ext cx="872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BE98A-A625-407B-BA58-5257B1D1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23" y="0"/>
            <a:ext cx="727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60B44-78AA-411D-8879-2227AD56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76337"/>
            <a:ext cx="94488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224724-E886-4612-9422-212E3BC1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5762"/>
            <a:ext cx="92964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3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4CD37F-9268-465E-A9F7-3977145A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39" y="0"/>
            <a:ext cx="9159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9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C8D6C-A08F-47BD-8FFA-766D1CFFD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64" y="0"/>
            <a:ext cx="8711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3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52D2C6-BF11-4A52-A736-C18CC53B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519112"/>
            <a:ext cx="95726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32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294CA-497A-4A11-BE80-0443B60A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52587"/>
            <a:ext cx="11277600" cy="44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DAAF75-B198-4727-B64E-0095089B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1487941"/>
            <a:ext cx="10987314" cy="36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90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049A4E-B546-4A7B-B7BC-6AAD9F8C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90" y="0"/>
            <a:ext cx="9100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78FC5-AF40-47B0-A6E7-07B8F3CF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1912"/>
            <a:ext cx="93535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CA4F3-9C6B-4874-87E6-039BBD73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785812"/>
            <a:ext cx="92011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4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F4C6D-DFC1-4614-B27D-F2129B32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0" y="0"/>
            <a:ext cx="1110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2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B9E92-C19E-43F6-8D56-49A010346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571625"/>
            <a:ext cx="87915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3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8CDDE-4E07-4A25-BDA2-0E3FEA69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1912"/>
            <a:ext cx="8953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27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5B2F3-7C9A-4BC0-B3D2-23950B35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443037"/>
            <a:ext cx="88773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66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B366C-9255-4C5A-B25A-F5FAD077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504825"/>
            <a:ext cx="90011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8622A-BC22-4E79-8D60-0199A2AA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18" y="0"/>
            <a:ext cx="856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20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81529-1F85-4654-91A6-DBB1D1385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576262"/>
            <a:ext cx="88487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35AF3-6EBC-42BB-AB58-3606264B3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7" y="1158421"/>
            <a:ext cx="8915400" cy="1758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5C4F0-EBDA-4DAD-BD30-C6BA111F0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58" y="2670630"/>
            <a:ext cx="9430430" cy="22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8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5F13E-3F04-4901-B612-1B6DB99E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781050"/>
            <a:ext cx="8915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9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79680-409C-4F14-B0A0-933D46B6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23825"/>
            <a:ext cx="88868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0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02130-73D3-4F88-8401-104F6F7FE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662112"/>
            <a:ext cx="90963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706B1-BB74-4759-B57E-5811816E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446" y="0"/>
            <a:ext cx="8205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6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9E1942-C8C0-4CD4-B8BB-D7471671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96687"/>
            <a:ext cx="11292114" cy="54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37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617754-FF97-4F6F-B13C-EEB20506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43429"/>
            <a:ext cx="11713029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58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E2022-1FCD-4DE9-AF35-001078FC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928914"/>
            <a:ext cx="11408228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8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887DA-01E6-47BE-8E76-01746BCE0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5" y="1399266"/>
            <a:ext cx="11292114" cy="37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0F1753-5A73-4262-B044-64A81E3B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11437257" cy="66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57BBA9-0F55-4801-B3AF-987F0772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1161143"/>
            <a:ext cx="114808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F318D-7D55-44EE-8D7C-CAF0F5BD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652587"/>
            <a:ext cx="9096375" cy="3552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078A96-0757-4F8D-A3AD-9A81B42F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9" y="5094514"/>
            <a:ext cx="8915400" cy="13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03F0F-3D5F-488A-A38A-2B2717D78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09650"/>
            <a:ext cx="11205029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CC2D9B-6425-4752-904E-EC830857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8" y="962025"/>
            <a:ext cx="11030856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B Viswanathan</dc:creator>
  <cp:lastModifiedBy>Prof B Viswanathan</cp:lastModifiedBy>
  <cp:revision>9</cp:revision>
  <dcterms:created xsi:type="dcterms:W3CDTF">2017-09-29T03:04:45Z</dcterms:created>
  <dcterms:modified xsi:type="dcterms:W3CDTF">2017-09-30T02:54:10Z</dcterms:modified>
</cp:coreProperties>
</file>