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9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5684-846A-4B5A-A2A1-73F29839C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FF059-C1D0-4FC3-98B0-833F1B45E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B6D4F-FD88-44DF-91A9-592E3203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804E-4ACD-4824-8AA5-F5CE04E6465D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B546D-F8EC-40CA-9D8E-52BC197C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5CF8-85F6-4FD4-80E5-BFD4ED58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22C-7432-4C61-A643-147B55A17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8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36A1-1BF0-43CE-B213-6A924588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D7AF6-3772-403D-AD8F-0AFA91C0C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A078-8AF6-479C-B4AA-A0EB688E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804E-4ACD-4824-8AA5-F5CE04E6465D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D69A5-D79C-414E-A7D3-6ACD6C6B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BD727-E032-4EB9-9C3C-5CA37C55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22C-7432-4C61-A643-147B55A17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5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99129-8077-40B1-8ACD-8333F670E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F08B9-0FA4-4E61-8A0A-FED96DB1D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D296E-C9CA-4670-B376-30910B43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804E-4ACD-4824-8AA5-F5CE04E6465D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0ABC7-3992-4D81-9B50-F09F5099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B79A0-68D2-44C1-84F9-F9FBA17D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22C-7432-4C61-A643-147B55A17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5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D828-6224-41BE-8507-CC36649D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D5E4-3A7A-403A-927D-993A562E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8C46B-5CB0-4EFB-9248-2D27A1F8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804E-4ACD-4824-8AA5-F5CE04E6465D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33395-AA29-4482-AB22-653663C7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B6A3C-86BC-4618-852D-F3D30A41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22C-7432-4C61-A643-147B55A17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2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C9C5-88F8-4D8D-97A7-FDA905CF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A5301-D642-4513-B2B1-356DC4FBE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95BF0-4CC6-4DCD-93CA-CEA266CB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804E-4ACD-4824-8AA5-F5CE04E6465D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C2694-0233-4057-84EB-CBC74170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B17E7-5672-42F1-B1EF-0225F3EC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22C-7432-4C61-A643-147B55A17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3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CE675-66FD-492F-9868-533677FA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53BA6-84BE-4CF8-9A9A-4001E62DD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E4504-BA29-4B2E-9D7F-0DF6E7CD0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A83BF-C6E6-4594-B473-4F3696A1D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804E-4ACD-4824-8AA5-F5CE04E6465D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5D1DB-A62F-4E05-9BF4-775C7CEF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45BA1-F526-4D9E-88C3-44043922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22C-7432-4C61-A643-147B55A17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265B5-121C-494E-87B1-13DD678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7EEDF-6402-408B-8523-6C90CFDF8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D5B62-A6CC-4187-824F-8E28A6638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33B00-0B81-415A-82BB-AE77D6D69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F184E-04B7-48C6-8FF9-39CFFD062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EE457-84E7-44B6-BC81-8460ADF6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804E-4ACD-4824-8AA5-F5CE04E6465D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19BA9-587E-4570-9673-93B8A602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F088D-78EA-4B5F-B0B1-E718EBCF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22C-7432-4C61-A643-147B55A17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9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4B2A-C56E-484C-8BAB-A319997F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3A9329-CE28-4AC8-86D2-691AD64E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804E-4ACD-4824-8AA5-F5CE04E6465D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08287-91DC-4C7F-A46A-083C8A74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A8344-523D-4856-B597-F55EECAB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22C-7432-4C61-A643-147B55A17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5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FC4DF-EA72-4ED5-A211-2DBA76A7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804E-4ACD-4824-8AA5-F5CE04E6465D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35B1A-D4F1-4D3A-9D9B-4BBEFB87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F8E03-DF17-485D-B6DA-A28B18F0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22C-7432-4C61-A643-147B55A17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2713-69D1-471E-846E-271CFCEA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F9778-4438-48D0-9851-F9F78C020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6DAB8-6069-4002-9E82-D42B5164B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E596F-469F-4F4D-A193-0A9B7111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804E-4ACD-4824-8AA5-F5CE04E6465D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AAB03-1009-4006-A361-DC61BB22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8606F-4FEC-45B5-8877-C86B8661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22C-7432-4C61-A643-147B55A17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9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D953B-15BD-44B2-B72B-1438DD7F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C54EC-C674-4DBB-A43F-31E75E1DE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86FD6-313B-4848-8E98-95384D2D4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370FA-57FB-4989-8B79-8E350ACA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804E-4ACD-4824-8AA5-F5CE04E6465D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D3B1F-51BA-4E9F-92AA-FCF6A5D6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4760A-1035-4101-B190-CD7A7161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22C-7432-4C61-A643-147B55A17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0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646F5-0291-473D-9016-7A9047AA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98F0F-D9E6-4881-8474-6FA97AF9F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764F4-9446-48E7-BF8E-2280B0A4A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0804E-4ACD-4824-8AA5-F5CE04E6465D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565CC-AAC5-4D2E-8064-49C9A18D0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E1919-4AC8-422E-8A91-4B1894865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022C-7432-4C61-A643-147B55A17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6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213601"/>
          </a:xfrm>
          <a:solidFill>
            <a:srgbClr val="92D050"/>
          </a:solidFill>
          <a:ln>
            <a:solidFill>
              <a:srgbClr val="FF0000"/>
            </a:solidFill>
          </a:ln>
          <a:scene3d>
            <a:camera prst="obliqueBottom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br>
              <a:rPr lang="en-US" sz="5400" b="1" dirty="0">
                <a:solidFill>
                  <a:srgbClr val="FF0000"/>
                </a:solidFill>
              </a:rPr>
            </a:br>
            <a:br>
              <a:rPr lang="en-US" sz="5400" b="1" dirty="0">
                <a:solidFill>
                  <a:srgbClr val="FF0000"/>
                </a:solidFill>
              </a:rPr>
            </a:b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Electrochemistry</a:t>
            </a:r>
            <a:br>
              <a:rPr lang="en-US" sz="5400" b="1" dirty="0">
                <a:solidFill>
                  <a:srgbClr val="FF0000"/>
                </a:solidFill>
              </a:rPr>
            </a:br>
            <a:br>
              <a:rPr lang="en-US" sz="5400" b="1" dirty="0">
                <a:solidFill>
                  <a:srgbClr val="FF0000"/>
                </a:solidFill>
              </a:rPr>
            </a:b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On-line Course from 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National Centre for catalysis Research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Indian Institute of Technology, Madras</a:t>
            </a:r>
            <a:br>
              <a:rPr lang="en-US" sz="5400" b="1" dirty="0">
                <a:solidFill>
                  <a:srgbClr val="FF0000"/>
                </a:solidFill>
              </a:rPr>
            </a:b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>
                <a:solidFill>
                  <a:srgbClr val="FF0000"/>
                </a:solidFill>
              </a:rPr>
              <a:t>Presentation - 5</a:t>
            </a:r>
            <a:br>
              <a:rPr lang="en-US" sz="5400" b="1">
                <a:solidFill>
                  <a:srgbClr val="FF0000"/>
                </a:solidFill>
              </a:rPr>
            </a:br>
            <a:r>
              <a:rPr lang="en-US" sz="5400" b="1">
                <a:solidFill>
                  <a:srgbClr val="FF0000"/>
                </a:solidFill>
              </a:rPr>
              <a:t>17th </a:t>
            </a:r>
            <a:r>
              <a:rPr lang="en-US" sz="5400" b="1" dirty="0">
                <a:solidFill>
                  <a:srgbClr val="FF0000"/>
                </a:solidFill>
              </a:rPr>
              <a:t>June 2017</a:t>
            </a:r>
            <a:br>
              <a:rPr lang="en-US" sz="5400" b="1" dirty="0">
                <a:solidFill>
                  <a:srgbClr val="FF0000"/>
                </a:solidFill>
              </a:rPr>
            </a:br>
            <a:br>
              <a:rPr lang="en-US" sz="5400" b="1" dirty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42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FB641-7798-4239-959A-EBF7116FF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121919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1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D308F-169A-48AA-82CB-A8B9BFE34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7187"/>
            <a:ext cx="12032343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6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559AA8-B790-46FA-9646-BDE219E2C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187"/>
            <a:ext cx="121920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0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7CE9E7-77A5-4B9D-B910-6E6925763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437"/>
            <a:ext cx="12191999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5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B0041F-3CDC-4943-952B-2BDC1EC0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900"/>
            <a:ext cx="12192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7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7B780-A37C-4521-9042-48A232750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218"/>
            <a:ext cx="1207588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57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2A4EC4-D6C0-425A-8ACA-1FB0089D0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316"/>
            <a:ext cx="12191999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3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0B1DC8-AD0D-4BA7-82C9-FA787575C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875"/>
            <a:ext cx="12090399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9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51FC6C-86B3-4E94-AD78-E904DD076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56545"/>
            <a:ext cx="12046857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39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299A98-08B8-4234-A610-D2BD309EC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2576512"/>
            <a:ext cx="11901713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360BCA-F8DC-4A64-A154-B4F170E86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656544"/>
            <a:ext cx="11901714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6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4AE3A6-0698-4A12-A2BD-CB660B146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390978"/>
            <a:ext cx="12061371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6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AE1710-E973-4DA9-8A59-04EAA9A6A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785812"/>
            <a:ext cx="120904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99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10E2F-603E-4B39-A38A-58F18958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762000"/>
            <a:ext cx="11988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23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FF3CE8-2AB0-46E3-B559-1C5FDF788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479879"/>
            <a:ext cx="11858171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35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31D797-E672-4A42-86BF-1E41CCE6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" y="489404"/>
            <a:ext cx="12075886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01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EB4AB6-F2BD-44CA-9C7D-B4247D64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2" y="338137"/>
            <a:ext cx="12017828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25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E0877-B2D5-4919-8A77-6554B747B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925"/>
            <a:ext cx="119888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93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A5E4BB-7A62-455F-93D1-30F6FB162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442912"/>
            <a:ext cx="878205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08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BD369-FA00-40A2-9F0C-0C763E19A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3" y="598941"/>
            <a:ext cx="11872686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61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BCCE12-B6B8-4716-9B3A-3B34E0008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544"/>
            <a:ext cx="121920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5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6505BD-179B-416E-9BA1-C118AC9C1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2624137"/>
            <a:ext cx="12061371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42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D3113-FF50-454D-ADCC-590ADF5A4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498928"/>
            <a:ext cx="1201782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72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273A29-BA23-4F37-B148-28B9A3DC8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629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55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CB6607-A22D-49D8-9605-2B863F14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971"/>
            <a:ext cx="1206137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1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961FAF-F99A-4F96-B8DA-22B6C3A43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414337"/>
            <a:ext cx="12032343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9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4AE97A-E2C2-4922-A35E-EC5F20677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" y="85725"/>
            <a:ext cx="1193074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00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E6254A-D31C-4E1A-82BE-18FA400A6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12061371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98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7449A2-85EC-42BF-8FE0-FEF0ACE34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587"/>
            <a:ext cx="12003314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22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3799FE-B76C-4B3B-B442-3B27EE601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" y="809625"/>
            <a:ext cx="11814629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4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mercrystalassn.org/content/images/History/Coppens/coppensFIG7.jpg">
            <a:extLst>
              <a:ext uri="{FF2B5EF4-FFF2-40B4-BE49-F238E27FC236}">
                <a16:creationId xmlns:a16="http://schemas.microsoft.com/office/drawing/2014/main" id="{6BBE9E4F-2DF6-4A71-8616-B40797617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1666875"/>
            <a:ext cx="469582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4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390042-FC4F-4AED-A88A-81B3CA0D3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012"/>
            <a:ext cx="121920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5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972591-EF0C-40C1-B958-B59B8747B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484641"/>
            <a:ext cx="1187268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9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66D79E-AFD1-4CE9-AB90-7830A2858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543832"/>
            <a:ext cx="11858172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7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155B3B-4DC5-46A5-AFA2-AD42A9914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700087"/>
            <a:ext cx="11887199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5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8CF4F5-7948-4253-8D87-5620E238A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685347"/>
            <a:ext cx="11901714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35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0</Words>
  <Application>Microsoft Office PowerPoint</Application>
  <PresentationFormat>Widescreen</PresentationFormat>
  <Paragraphs>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   Electrochemistry   On-line Course from  National Centre for catalysis Research Indian Institute of Technology, Madras  Presentation - 5 17th June 2017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 B Viswanathan</dc:creator>
  <cp:lastModifiedBy>Prof B Viswanathan</cp:lastModifiedBy>
  <cp:revision>6</cp:revision>
  <dcterms:created xsi:type="dcterms:W3CDTF">2017-06-15T03:00:46Z</dcterms:created>
  <dcterms:modified xsi:type="dcterms:W3CDTF">2017-06-24T11:32:33Z</dcterms:modified>
</cp:coreProperties>
</file>