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E6BB-F8B5-4E93-BA55-D66F24388724}" type="datetimeFigureOut">
              <a:rPr lang="en-IN" smtClean="0"/>
              <a:pPr/>
              <a:t>13-04-2013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9467-F7D6-43C2-8756-573A4828C4F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117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E6BB-F8B5-4E93-BA55-D66F24388724}" type="datetimeFigureOut">
              <a:rPr lang="en-IN" smtClean="0"/>
              <a:pPr/>
              <a:t>13-04-2013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9467-F7D6-43C2-8756-573A4828C4F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826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E6BB-F8B5-4E93-BA55-D66F24388724}" type="datetimeFigureOut">
              <a:rPr lang="en-IN" smtClean="0"/>
              <a:pPr/>
              <a:t>13-04-2013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9467-F7D6-43C2-8756-573A4828C4F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131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E6BB-F8B5-4E93-BA55-D66F24388724}" type="datetimeFigureOut">
              <a:rPr lang="en-IN" smtClean="0"/>
              <a:pPr/>
              <a:t>13-04-2013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9467-F7D6-43C2-8756-573A4828C4F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961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E6BB-F8B5-4E93-BA55-D66F24388724}" type="datetimeFigureOut">
              <a:rPr lang="en-IN" smtClean="0"/>
              <a:pPr/>
              <a:t>13-04-2013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9467-F7D6-43C2-8756-573A4828C4F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460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E6BB-F8B5-4E93-BA55-D66F24388724}" type="datetimeFigureOut">
              <a:rPr lang="en-IN" smtClean="0"/>
              <a:pPr/>
              <a:t>13-04-2013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9467-F7D6-43C2-8756-573A4828C4F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77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E6BB-F8B5-4E93-BA55-D66F24388724}" type="datetimeFigureOut">
              <a:rPr lang="en-IN" smtClean="0"/>
              <a:pPr/>
              <a:t>13-04-2013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9467-F7D6-43C2-8756-573A4828C4F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831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E6BB-F8B5-4E93-BA55-D66F24388724}" type="datetimeFigureOut">
              <a:rPr lang="en-IN" smtClean="0"/>
              <a:pPr/>
              <a:t>13-04-2013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9467-F7D6-43C2-8756-573A4828C4F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72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E6BB-F8B5-4E93-BA55-D66F24388724}" type="datetimeFigureOut">
              <a:rPr lang="en-IN" smtClean="0"/>
              <a:pPr/>
              <a:t>13-04-2013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9467-F7D6-43C2-8756-573A4828C4F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164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E6BB-F8B5-4E93-BA55-D66F24388724}" type="datetimeFigureOut">
              <a:rPr lang="en-IN" smtClean="0"/>
              <a:pPr/>
              <a:t>13-04-2013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9467-F7D6-43C2-8756-573A4828C4F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029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E6BB-F8B5-4E93-BA55-D66F24388724}" type="datetimeFigureOut">
              <a:rPr lang="en-IN" smtClean="0"/>
              <a:pPr/>
              <a:t>13-04-2013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9467-F7D6-43C2-8756-573A4828C4F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19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E6BB-F8B5-4E93-BA55-D66F24388724}" type="datetimeFigureOut">
              <a:rPr lang="en-IN" smtClean="0"/>
              <a:pPr/>
              <a:t>13-04-2013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D9467-F7D6-43C2-8756-573A4828C4F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768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Facile synthesis and hydrogen storage application</a:t>
            </a:r>
          </a:p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of nitrogen-doped carbon nanotubes with bamboo-like structure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iit_bv2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r="2632" b="11005"/>
          <a:stretch>
            <a:fillRect/>
          </a:stretch>
        </p:blipFill>
        <p:spPr bwMode="auto">
          <a:xfrm>
            <a:off x="2667000" y="1712962"/>
            <a:ext cx="37338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47" y="5013176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Reference,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Liang Chen et.al, </a:t>
            </a:r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international journal of hydrogen energy 38 (2013) 3297-3303.</a:t>
            </a:r>
            <a:endParaRPr lang="en-US" sz="16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57200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Ariharan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13/04/2013</a:t>
            </a:r>
          </a:p>
        </p:txBody>
      </p:sp>
    </p:spTree>
    <p:extLst>
      <p:ext uri="{BB962C8B-B14F-4D97-AF65-F5344CB8AC3E}">
        <p14:creationId xmlns:p14="http://schemas.microsoft.com/office/powerpoint/2010/main" val="19346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1" y="1004442"/>
            <a:ext cx="4804289" cy="341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28600" y="5039707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Hydrogen adsorption isotherms for the prepared</a:t>
            </a:r>
          </a:p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nitrogen-doped CNTs at 298 K.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0226"/>
            <a:ext cx="8382000" cy="328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750" y="890136"/>
            <a:ext cx="86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Hydrogen storage capacities of representative nitrogen doped carbon materials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" y="2404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The microstructure and nitrogen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doping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extent of the N-doped CNTs have been investigated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by XPS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Raman spectroscopy, elemental analysis,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nitrogen sorption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analysis at 77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K.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89560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The results show that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N-doped CNTs with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N doping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concentration of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1.5 at%, specific surface area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of 135 m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/g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and pore volume of 0.38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/g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was obtained.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This approach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provides an easy route to prepare N-doped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CNTs. Furthermore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the N-doped CNTs has been confirmed to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have excellent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hydrogen storage capacity.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260302"/>
            <a:ext cx="8519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maximum hydrogen uptakes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1.21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wt.%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at 77Kand 7 bar and 0.17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wt. % at 298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K and 19 bar. The room temperature hydrogen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storage capacity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among the highest data reported for 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N-doped carbon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materials under relative low pressure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26673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This result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suggests the great potential of nitrogen-doped CNTs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hydrogen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storage.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Further work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will pay more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attention on the control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nitrogen doping extent and the hydrogen storage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at high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pressure of the N-doped CNTs.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905470"/>
            <a:ext cx="8318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synthesized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N-doped CNTs via a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facile pyrolysis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melamine using FeCl3as catalyst. The bamboo-like structure of the nanotubes has been indicated by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SEM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TEM images.</a:t>
            </a:r>
          </a:p>
        </p:txBody>
      </p:sp>
    </p:spTree>
    <p:extLst>
      <p:ext uri="{BB962C8B-B14F-4D97-AF65-F5344CB8AC3E}">
        <p14:creationId xmlns:p14="http://schemas.microsoft.com/office/powerpoint/2010/main" val="1642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697" y="292006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463" y="461146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Nitrogen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doping has been considered as a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feasible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approach to tune the physical and chemical properties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of carbon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18" y="3688139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Nitrogen-doped CNTs have been synthesized by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various techniques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such as catalytic chemical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vapour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deposition (CVD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detonation-assisted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CVD,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template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method ,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post-treatment of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CNTs,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solvothermal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route.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318" y="5257800"/>
            <a:ext cx="8215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recent experimental investigations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have also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shown that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it is possible to improve the hydrogen binding energy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and hydrogen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adsorption capacity of CNTs by heteroatom (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nitrogen, boron and phosphorus) doping.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However, to the best of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our knowledge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the storage capability of hydrogen in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N-doped CNTs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has been rarely verified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experimentally.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18" y="183455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Carbon materials are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obvious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candidates for such storage, because of a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combination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adsorption ability, high specific surface,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pore microstructure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low mass density.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318" y="2757882"/>
            <a:ext cx="809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Carbon nanotubes (CNTs) possess a unique hollow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tubular structure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large surface area, and desirable chemical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stability. Therefore, they are considered as a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promising candidate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for gas adsorption.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6318" y="911222"/>
            <a:ext cx="8215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Hydrogen has been recognized as a promising energy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carrier in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 foreseeable future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 the pursuit of 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hydrogen energy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the efficient storage of hydrogen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under near-ambient conditions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remains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challenging.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98" y="12681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Experimental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06438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Mixture of melamine and FeCl3 (Molar ratio 4:1) 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08659" y="1433713"/>
            <a:ext cx="0" cy="1171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35996" y="1556792"/>
            <a:ext cx="4209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Grinding then transferred to a</a:t>
            </a:r>
          </a:p>
          <a:p>
            <a:r>
              <a:rPr lang="en-US" dirty="0" smtClean="0"/>
              <a:t>Horizontal tube furnace for heat treatment</a:t>
            </a:r>
          </a:p>
          <a:p>
            <a:r>
              <a:rPr lang="en-US" dirty="0" smtClean="0"/>
              <a:t>(before heated the furnace under argon)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2592599"/>
            <a:ext cx="855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system was heated to 573 K and 773 K (5K/min) for 2 h respectively then</a:t>
            </a:r>
          </a:p>
          <a:p>
            <a:pPr algn="ctr"/>
            <a:r>
              <a:rPr lang="en-US" dirty="0" smtClean="0"/>
              <a:t>Heated to 973 K (10K/min) for 3h under argon gas flow.</a:t>
            </a:r>
            <a:endParaRPr lang="en-IN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08659" y="3151789"/>
            <a:ext cx="0" cy="982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15780" y="3273536"/>
            <a:ext cx="417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the system was cooled to room temp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1" y="4123126"/>
            <a:ext cx="815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Finally the product was treated with 0.5M HCl for 24 h to remove </a:t>
            </a:r>
          </a:p>
          <a:p>
            <a:pPr algn="ctr"/>
            <a:r>
              <a:rPr lang="en-US" dirty="0" smtClean="0"/>
              <a:t>The catalyst residue then washed with deionized water and dried at room temperature  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567301" y="496144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Pyrolysis method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454879" cy="330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479715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(a) SEM image of the product obtained from pyrolysis of the mixture of melamine and FeCl</a:t>
            </a:r>
            <a:r>
              <a:rPr lang="en-IN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at 873 K after heating at 773 K for 2 h, </a:t>
            </a:r>
          </a:p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b) SEM image of the N-Doped carbon nanotubes.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1640" y="548679"/>
            <a:ext cx="6408712" cy="4661165"/>
            <a:chOff x="1259632" y="205537"/>
            <a:chExt cx="6552728" cy="516767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708920"/>
              <a:ext cx="6552728" cy="266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152" y="205537"/>
              <a:ext cx="3284207" cy="2503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53" y="548679"/>
            <a:ext cx="3212472" cy="225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55172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(c, d) TEM images and (e, f) HRTEM images of the prepared nitrogen-doped CNTs.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52400"/>
            <a:ext cx="4800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3782" y="472440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High-resolution XPS spectra of C 1s (a) and N 1s (b)</a:t>
            </a:r>
          </a:p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signals of the prepared nitrogen-doped CNTs.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072" y="5486400"/>
            <a:ext cx="8617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C-C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bond in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pure graphitic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sites, the C atom bonded to N in an aromatic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ring, and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atoms bonded to NH</a:t>
            </a:r>
            <a:r>
              <a:rPr lang="en-I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groups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pyridine-like N</a:t>
            </a:r>
            <a:r>
              <a:rPr lang="en-IN" smtClean="0">
                <a:latin typeface="Times New Roman" pitchFamily="18" charset="0"/>
                <a:cs typeface="Times New Roman" pitchFamily="18" charset="0"/>
              </a:rPr>
              <a:t>, graphitic-like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N, and the physically adsorbed molecular N2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5090120" cy="371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533400" y="472440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Raman spectrum of the prepared nitrogen-doped CNTs.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5437584" cy="379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52400" y="50153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Nitrogen adsorption-desorption isotherm of the</a:t>
            </a:r>
          </a:p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prepared nitrogen-doped CNTs at 77 K.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0648"/>
            <a:ext cx="3960440" cy="528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869689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Hydrogen adsorption isotherms for the prepared</a:t>
            </a:r>
          </a:p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nitrogen-doped CNTs (a, b) at 77 K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723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Narayanan</dc:creator>
  <cp:lastModifiedBy>Narayanan</cp:lastModifiedBy>
  <cp:revision>52</cp:revision>
  <dcterms:created xsi:type="dcterms:W3CDTF">2013-04-11T16:59:42Z</dcterms:created>
  <dcterms:modified xsi:type="dcterms:W3CDTF">2013-04-13T03:23:13Z</dcterms:modified>
</cp:coreProperties>
</file>