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0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100" y="0"/>
            <a:ext cx="30400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521C2-B668-45D6-A3E1-8BB4E6139FB2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340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006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100" y="8842375"/>
            <a:ext cx="304006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F6945-34BB-4EFF-BDE8-D7DD3EF18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7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F6945-34BB-4EFF-BDE8-D7DD3EF18B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9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4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4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3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7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1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5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7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8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E2D8-1078-4CEC-9BC8-4D75DE714DFB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BF39-2E0F-4EA2-B7B0-97CD8818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7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0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682"/>
            <a:ext cx="9144000" cy="674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38800" y="1676401"/>
            <a:ext cx="106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</a:t>
            </a:r>
            <a:r>
              <a:rPr lang="en-US" baseline="30000" dirty="0"/>
              <a:t>+</a:t>
            </a:r>
            <a:endParaRPr lang="en-US" dirty="0"/>
          </a:p>
          <a:p>
            <a:r>
              <a:rPr lang="en-US" dirty="0"/>
              <a:t>1/2H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6" name="Curved Left Arrow 5"/>
          <p:cNvSpPr/>
          <p:nvPr/>
        </p:nvSpPr>
        <p:spPr>
          <a:xfrm>
            <a:off x="6172200" y="1676401"/>
            <a:ext cx="381000" cy="838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8496" y="457200"/>
            <a:ext cx="1204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Fuel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33400" y="2895600"/>
            <a:ext cx="4572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33400" y="1041975"/>
            <a:ext cx="1600200" cy="1472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4800" y="6172200"/>
            <a:ext cx="266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Photosynthesi</a:t>
            </a:r>
            <a:r>
              <a:rPr lang="en-US" sz="2800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20665" y="87868"/>
            <a:ext cx="2908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Plasmon Catalysis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95701" y="6120135"/>
            <a:ext cx="5295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Photo-electrochemical </a:t>
            </a:r>
            <a:r>
              <a:rPr lang="en-US" sz="2000" b="1" dirty="0"/>
              <a:t>decomposition of water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76700" y="-46681"/>
            <a:ext cx="5295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Photo-electrochemistry and photo-catalysis</a:t>
            </a:r>
            <a:endParaRPr lang="en-US" sz="2000" dirty="0"/>
          </a:p>
          <a:p>
            <a:pPr algn="ctr"/>
            <a:r>
              <a:rPr lang="en-US" sz="2000" b="1" dirty="0"/>
              <a:t>Principles and Applications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-616527" y="5802868"/>
            <a:ext cx="472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            B</a:t>
            </a:r>
            <a:r>
              <a:rPr lang="en-US" b="1" dirty="0"/>
              <a:t>. </a:t>
            </a:r>
            <a:r>
              <a:rPr lang="en-US" b="1" dirty="0" err="1"/>
              <a:t>Viswanathan</a:t>
            </a:r>
            <a:r>
              <a:rPr lang="en-US" b="1" dirty="0"/>
              <a:t> </a:t>
            </a:r>
            <a:r>
              <a:rPr lang="en-US" b="1" dirty="0" smtClean="0"/>
              <a:t>&amp;  </a:t>
            </a:r>
            <a:r>
              <a:rPr lang="en-US" b="1" dirty="0" err="1" smtClean="0"/>
              <a:t>M.Aulice</a:t>
            </a:r>
            <a:r>
              <a:rPr lang="en-US" b="1" dirty="0" smtClean="0"/>
              <a:t> </a:t>
            </a:r>
            <a:r>
              <a:rPr lang="en-US" b="1" dirty="0" err="1"/>
              <a:t>Scibioh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5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64012"/>
            <a:ext cx="9118600" cy="61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610600" y="9144000"/>
            <a:ext cx="5219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Reproduced from </a:t>
            </a:r>
            <a:r>
              <a:rPr lang="en-US" b="1" dirty="0" err="1"/>
              <a:t>Teoh</a:t>
            </a:r>
            <a:r>
              <a:rPr lang="en-US" b="1" dirty="0"/>
              <a:t> et al., J.Phys.Chem.Lett.,3, 629(2012)</a:t>
            </a:r>
          </a:p>
        </p:txBody>
      </p:sp>
      <p:sp>
        <p:nvSpPr>
          <p:cNvPr id="3" name="Rectangle 2"/>
          <p:cNvSpPr/>
          <p:nvPr/>
        </p:nvSpPr>
        <p:spPr>
          <a:xfrm>
            <a:off x="25400" y="228600"/>
            <a:ext cx="911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Light induced reactions on a semiconductor photo-catalysis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34450" y="6351958"/>
            <a:ext cx="4209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Teoh</a:t>
            </a:r>
            <a:r>
              <a:rPr lang="en-US" b="1" dirty="0"/>
              <a:t> et al., </a:t>
            </a:r>
            <a:r>
              <a:rPr lang="en-US" b="1" dirty="0" err="1"/>
              <a:t>J.Phys.Chem.Lett</a:t>
            </a:r>
            <a:r>
              <a:rPr lang="en-US" b="1" dirty="0"/>
              <a:t>., 3,629(2012)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7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52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viswanathan</dc:creator>
  <cp:lastModifiedBy>viswanathan</cp:lastModifiedBy>
  <cp:revision>8</cp:revision>
  <cp:lastPrinted>2013-03-06T10:49:25Z</cp:lastPrinted>
  <dcterms:created xsi:type="dcterms:W3CDTF">2013-03-06T09:00:24Z</dcterms:created>
  <dcterms:modified xsi:type="dcterms:W3CDTF">2013-03-06T12:36:52Z</dcterms:modified>
</cp:coreProperties>
</file>